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9" r:id="rId1"/>
    <p:sldMasterId id="2147483884" r:id="rId2"/>
  </p:sldMasterIdLst>
  <p:notesMasterIdLst>
    <p:notesMasterId r:id="rId54"/>
  </p:notesMasterIdLst>
  <p:handoutMasterIdLst>
    <p:handoutMasterId r:id="rId55"/>
  </p:handoutMasterIdLst>
  <p:sldIdLst>
    <p:sldId id="256" r:id="rId3"/>
    <p:sldId id="298" r:id="rId4"/>
    <p:sldId id="425" r:id="rId5"/>
    <p:sldId id="384" r:id="rId6"/>
    <p:sldId id="288" r:id="rId7"/>
    <p:sldId id="309" r:id="rId8"/>
    <p:sldId id="408" r:id="rId9"/>
    <p:sldId id="379" r:id="rId10"/>
    <p:sldId id="289" r:id="rId11"/>
    <p:sldId id="283" r:id="rId12"/>
    <p:sldId id="271" r:id="rId13"/>
    <p:sldId id="290" r:id="rId14"/>
    <p:sldId id="391" r:id="rId15"/>
    <p:sldId id="426" r:id="rId16"/>
    <p:sldId id="355" r:id="rId17"/>
    <p:sldId id="392" r:id="rId18"/>
    <p:sldId id="361" r:id="rId19"/>
    <p:sldId id="387" r:id="rId20"/>
    <p:sldId id="277" r:id="rId21"/>
    <p:sldId id="270" r:id="rId22"/>
    <p:sldId id="411" r:id="rId23"/>
    <p:sldId id="291" r:id="rId24"/>
    <p:sldId id="382" r:id="rId25"/>
    <p:sldId id="372" r:id="rId26"/>
    <p:sldId id="287" r:id="rId27"/>
    <p:sldId id="347" r:id="rId28"/>
    <p:sldId id="412" r:id="rId29"/>
    <p:sldId id="383" r:id="rId30"/>
    <p:sldId id="371" r:id="rId31"/>
    <p:sldId id="390" r:id="rId32"/>
    <p:sldId id="413" r:id="rId33"/>
    <p:sldId id="388" r:id="rId34"/>
    <p:sldId id="328" r:id="rId35"/>
    <p:sldId id="389" r:id="rId36"/>
    <p:sldId id="331" r:id="rId37"/>
    <p:sldId id="362" r:id="rId38"/>
    <p:sldId id="416" r:id="rId39"/>
    <p:sldId id="417" r:id="rId40"/>
    <p:sldId id="400" r:id="rId41"/>
    <p:sldId id="419" r:id="rId42"/>
    <p:sldId id="394" r:id="rId43"/>
    <p:sldId id="401" r:id="rId44"/>
    <p:sldId id="402" r:id="rId45"/>
    <p:sldId id="423" r:id="rId46"/>
    <p:sldId id="424" r:id="rId47"/>
    <p:sldId id="404" r:id="rId48"/>
    <p:sldId id="414" r:id="rId49"/>
    <p:sldId id="407" r:id="rId50"/>
    <p:sldId id="284" r:id="rId51"/>
    <p:sldId id="310" r:id="rId52"/>
    <p:sldId id="343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武藤 万季" initials="武藤" lastIdx="1" clrIdx="0">
    <p:extLst/>
  </p:cmAuthor>
  <p:cmAuthor id="2" name="profile" initials="p" lastIdx="1" clrIdx="1">
    <p:extLst/>
  </p:cmAuthor>
  <p:cmAuthor id="3" name="Microsoft Office ユーザー" initials="MOユ" lastIdx="54" clrIdx="2">
    <p:extLst/>
  </p:cmAuthor>
  <p:cmAuthor id="4" name="高崎　佳実" initials="高崎　佳実" lastIdx="13" clrIdx="3">
    <p:extLst/>
  </p:cmAuthor>
  <p:cmAuthor id="5" name="hirota reika" initials="hr" lastIdx="7" clrIdx="4">
    <p:extLst/>
  </p:cmAuthor>
  <p:cmAuthor id="6" name="INOUE YUI" initials="IY" lastIdx="16" clrIdx="5">
    <p:extLst/>
  </p:cmAuthor>
  <p:cmAuthor id="7" name="谷道　美紀" initials="谷道　美紀" lastIdx="14" clrIdx="6">
    <p:extLst/>
  </p:cmAuthor>
  <p:cmAuthor id="8" name="廣田　玲香" initials="廣田" lastIdx="27" clrIdx="7">
    <p:extLst/>
  </p:cmAuthor>
  <p:cmAuthor id="9" name="廣田　玲香" initials="廣田　玲香" lastIdx="1" clrIdx="8">
    <p:extLst/>
  </p:cmAuthor>
  <p:cmAuthor id="10" name="谷道　美紀" initials="谷道　美紀 [2]" lastIdx="2" clrIdx="9">
    <p:extLst/>
  </p:cmAuthor>
  <p:cmAuthor id="11" name="高崎　佳実" initials="高崎　佳実 [2]" lastIdx="45" clrIdx="10">
    <p:extLst/>
  </p:cmAuthor>
  <p:cmAuthor id="12" name="河野　拓海" initials="河野　拓海" lastIdx="1" clrIdx="11">
    <p:extLst/>
  </p:cmAuthor>
  <p:cmAuthor id="13" name="河野　拓海" initials="河野　拓海 [2]" lastIdx="1" clrIdx="12">
    <p:extLst/>
  </p:cmAuthor>
  <p:cmAuthor id="14" name="河野　拓海" initials="河野　拓海 [3]" lastIdx="1" clrIdx="13">
    <p:extLst/>
  </p:cmAuthor>
  <p:cmAuthor id="15" name="河野　拓海" initials="河野　拓海 [4]" lastIdx="1" clrIdx="14">
    <p:extLst/>
  </p:cmAuthor>
  <p:cmAuthor id="16" name="河野　拓海" initials="河野　拓海 [5]" lastIdx="1" clrIdx="15">
    <p:extLst/>
  </p:cmAuthor>
  <p:cmAuthor id="17" name="河野　拓海" initials="河野　拓海 [6]" lastIdx="1" clrIdx="16">
    <p:extLst/>
  </p:cmAuthor>
  <p:cmAuthor id="18" name="河野　拓海" initials="河野　拓海 [7]" lastIdx="1" clrIdx="17">
    <p:extLst/>
  </p:cmAuthor>
  <p:cmAuthor id="19" name="河野　拓海" initials="河野　拓海 [8]" lastIdx="1" clrIdx="18">
    <p:extLst/>
  </p:cmAuthor>
  <p:cmAuthor id="20" name="河野　拓海" initials="河野　拓海 [9]" lastIdx="1" clrIdx="19">
    <p:extLst/>
  </p:cmAuthor>
  <p:cmAuthor id="21" name="河野　拓海" initials="河野　拓海 [10]" lastIdx="1" clrIdx="20">
    <p:extLst/>
  </p:cmAuthor>
  <p:cmAuthor id="22" name="河野　拓海" initials="河野　拓海 [11]" lastIdx="1" clrIdx="21">
    <p:extLst/>
  </p:cmAuthor>
  <p:cmAuthor id="23" name="河野　拓海" initials="河野　拓海 [12]" lastIdx="1" clrIdx="2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D578"/>
    <a:srgbClr val="009BD6"/>
    <a:srgbClr val="76D6FF"/>
    <a:srgbClr val="FF7E79"/>
    <a:srgbClr val="945200"/>
    <a:srgbClr val="C4F8FC"/>
    <a:srgbClr val="E4F4FC"/>
    <a:srgbClr val="D4F3FC"/>
    <a:srgbClr val="ACADED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41" autoAdjust="0"/>
    <p:restoredTop sz="89431"/>
  </p:normalViewPr>
  <p:slideViewPr>
    <p:cSldViewPr snapToGrid="0">
      <p:cViewPr varScale="1">
        <p:scale>
          <a:sx n="60" d="100"/>
          <a:sy n="60" d="100"/>
        </p:scale>
        <p:origin x="1185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商品評価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772-8346-8433-CD76D043E73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772-8346-8433-CD76D043E734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6"/>
                  </a:gs>
                  <a:gs pos="52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772-8346-8433-CD76D043E734}"/>
              </c:ext>
            </c:extLst>
          </c:dPt>
          <c:cat>
            <c:strRef>
              <c:f>Sheet1!$A$2:$A$6</c:f>
              <c:strCache>
                <c:ptCount val="5"/>
                <c:pt idx="0">
                  <c:v>五感系　期待以上</c:v>
                </c:pt>
                <c:pt idx="1">
                  <c:v>五感系　期待以下</c:v>
                </c:pt>
                <c:pt idx="2">
                  <c:v>記載なし</c:v>
                </c:pt>
                <c:pt idx="3">
                  <c:v>情報系　期待以上</c:v>
                </c:pt>
                <c:pt idx="4">
                  <c:v>情報系　期待以下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3.1579999999999999</c:v>
                </c:pt>
                <c:pt idx="1">
                  <c:v>3.0693999999999999</c:v>
                </c:pt>
                <c:pt idx="2">
                  <c:v>3.2282999999999999</c:v>
                </c:pt>
                <c:pt idx="3">
                  <c:v>3.2770000000000001</c:v>
                </c:pt>
                <c:pt idx="4">
                  <c:v>2.6833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72-8346-8433-CD76D043E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5312095"/>
        <c:axId val="1265298063"/>
      </c:barChart>
      <c:catAx>
        <c:axId val="1265312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65298063"/>
        <c:crosses val="autoZero"/>
        <c:auto val="1"/>
        <c:lblAlgn val="ctr"/>
        <c:lblOffset val="100"/>
        <c:noMultiLvlLbl val="0"/>
      </c:catAx>
      <c:valAx>
        <c:axId val="1265298063"/>
        <c:scaling>
          <c:orientation val="minMax"/>
          <c:max val="3.3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65312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五感系シズル・ワード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DBD-084C-BF85-A2A946C807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1DBD-084C-BF85-A2A946C807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DBD-084C-BF85-A2A946C807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1DBD-084C-BF85-A2A946C807EC}"/>
              </c:ext>
            </c:extLst>
          </c:dPt>
          <c:dLbls>
            <c:dLbl>
              <c:idx val="0"/>
              <c:layout>
                <c:manualLayout>
                  <c:x val="-0.23373545627699219"/>
                  <c:y val="-0.1903101062474662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ECDCA26-94F5-9F4C-B5C6-EEC311005122}" type="CATEGORYNAME">
                      <a:rPr lang="ja-JP" altLang="en-US" sz="14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[分類名]</a:t>
                    </a:fld>
                    <a:r>
                      <a:rPr lang="ja-JP" altLang="en-US" sz="2400" baseline="0">
                        <a:solidFill>
                          <a:schemeClr val="bg1"/>
                        </a:solidFill>
                      </a:rPr>
                      <a:t>
</a:t>
                    </a:r>
                    <a:fld id="{258E1E82-EF8F-5347-AB73-7DFBC7205DFA}" type="PERCENTAGE">
                      <a:rPr lang="en-US" altLang="ja-JP" sz="1800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[パーセンテージ]</a:t>
                    </a:fld>
                    <a:endParaRPr lang="ja-JP" altLang="en-US" sz="2400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0326243991887312"/>
                      <c:h val="0.27389322680279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DBD-084C-BF85-A2A946C807EC}"/>
                </c:ext>
              </c:extLst>
            </c:dLbl>
            <c:dLbl>
              <c:idx val="1"/>
              <c:layout>
                <c:manualLayout>
                  <c:x val="0.17642319339871643"/>
                  <c:y val="0.1562489216063721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EC17418-E763-614B-B7E5-AE93BC9C98AE}" type="CATEGORYNAME">
                      <a:rPr lang="ja-JP" altLang="en-US" sz="160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[分類名]</a:t>
                    </a:fld>
                    <a:r>
                      <a:rPr lang="ja-JP" altLang="en-US" sz="1600" baseline="0">
                        <a:solidFill>
                          <a:schemeClr val="bg1"/>
                        </a:solidFill>
                      </a:rPr>
                      <a:t>
</a:t>
                    </a:r>
                    <a:fld id="{E8CD3559-28C6-6743-99C4-94120166AE44}" type="PERCENTAGE">
                      <a:rPr lang="en-US" altLang="ja-JP" sz="1600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[パーセンテージ]</a:t>
                    </a:fld>
                    <a:endParaRPr lang="ja-JP" altLang="en-US" sz="1600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DBD-084C-BF85-A2A946C807E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DBD-084C-BF85-A2A946C807EC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1DBD-084C-BF85-A2A946C807E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期待通り・以上</c:v>
                </c:pt>
                <c:pt idx="1">
                  <c:v>期待以下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D-084C-BF85-A2A946C807EC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089327554431879"/>
          <c:y val="1.48372979294375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情報系シズル・ワード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2073-E149-9CE1-390E0CB4323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073-E149-9CE1-390E0CB4323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073-E149-9CE1-390E0CB4323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2073-E149-9CE1-390E0CB43235}"/>
              </c:ext>
            </c:extLst>
          </c:dPt>
          <c:dLbls>
            <c:dLbl>
              <c:idx val="0"/>
              <c:layout>
                <c:manualLayout>
                  <c:x val="-0.26218437149816176"/>
                  <c:y val="-0.19288487308268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872111C-96EB-384B-A532-866E92A6DA70}" type="CATEGORYNAME">
                      <a:rPr lang="ja-JP" altLang="en-US" sz="16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[分類名]</a:t>
                    </a:fld>
                    <a:r>
                      <a:rPr lang="ja-JP" altLang="en-US" sz="1600" baseline="0">
                        <a:solidFill>
                          <a:schemeClr val="bg1"/>
                        </a:solidFill>
                      </a:rPr>
                      <a:t>
</a:t>
                    </a:r>
                    <a:fld id="{C2C4F9D2-6744-8047-831D-BEDB5E23B3B3}" type="PERCENTAGE">
                      <a:rPr lang="en-US" altLang="ja-JP" sz="1600" baseline="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[パーセンテージ]</a:t>
                    </a:fld>
                    <a:endParaRPr lang="ja-JP" altLang="en-US" sz="1600" baseline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447702794061804"/>
                      <c:h val="0.2226523480900191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2073-E149-9CE1-390E0CB43235}"/>
                </c:ext>
              </c:extLst>
            </c:dLbl>
            <c:dLbl>
              <c:idx val="1"/>
              <c:layout>
                <c:manualLayout>
                  <c:x val="0.14946964996280138"/>
                  <c:y val="0.2114314954944850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C768F87-1B00-294E-BFE1-77451A4468D9}" type="CATEGORYNAME">
                      <a:rPr lang="ja-JP" altLang="en-US" sz="160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[分類名]</a:t>
                    </a:fld>
                    <a:r>
                      <a:rPr lang="ja-JP" altLang="en-US" sz="1200" baseline="0"/>
                      <a:t>
</a:t>
                    </a:r>
                    <a:fld id="{9E0E99DE-6D01-274F-8D59-0C67D9DE13C8}" type="PERCENTAGE">
                      <a:rPr lang="en-US" altLang="ja-JP" sz="1600" baseline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[パーセンテージ]</a:t>
                    </a:fld>
                    <a:endParaRPr lang="ja-JP" altLang="en-US" sz="1200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073-E149-9CE1-390E0CB4323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2073-E149-9CE1-390E0CB43235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2073-E149-9CE1-390E0CB43235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期待通り・以上</c:v>
                </c:pt>
                <c:pt idx="1">
                  <c:v>期待以下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73-E149-9CE1-390E0CB4323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CE9E22-33EC-CA43-B999-0CEC474A9543}" type="doc">
      <dgm:prSet loTypeId="urn:microsoft.com/office/officeart/2005/8/layout/chart3" loCatId="" qsTypeId="urn:microsoft.com/office/officeart/2005/8/quickstyle/simple1" qsCatId="simple" csTypeId="urn:microsoft.com/office/officeart/2005/8/colors/colorful3" csCatId="colorful" phldr="1"/>
      <dgm:spPr/>
    </dgm:pt>
    <dgm:pt modelId="{DDC2088C-EE23-8449-8923-B640C1A1E5D8}">
      <dgm:prSet phldrT="[テキスト]" custT="1"/>
      <dgm:spPr/>
      <dgm:t>
        <a:bodyPr/>
        <a:lstStyle/>
        <a:p>
          <a:r>
            <a:rPr kumimoji="1" lang="ja-JP" altLang="en-US" sz="3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味覚系</a:t>
          </a:r>
        </a:p>
      </dgm:t>
    </dgm:pt>
    <dgm:pt modelId="{29A06715-567C-5842-A657-365EACE8DED1}" type="parTrans" cxnId="{27BD9988-12F4-7A48-A518-68D8E3CF889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4BAF58EB-3A96-0949-B972-303A0C3D3151}" type="sibTrans" cxnId="{27BD9988-12F4-7A48-A518-68D8E3CF889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B7CB9818-5B85-C94E-86DB-72C9CF5C3C11}">
      <dgm:prSet phldrT="[テキスト]" custT="1"/>
      <dgm:spPr/>
      <dgm:t>
        <a:bodyPr/>
        <a:lstStyle/>
        <a:p>
          <a:r>
            <a:rPr kumimoji="1" lang="ja-JP" altLang="en-US" sz="3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食感系</a:t>
          </a:r>
        </a:p>
      </dgm:t>
    </dgm:pt>
    <dgm:pt modelId="{690E21A6-F8F4-0B4C-B9EA-236CAB204EE2}" type="parTrans" cxnId="{65266561-4415-EB4A-8317-F351216B7F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37E427E3-B612-F447-B9AF-B983562CF4F4}" type="sibTrans" cxnId="{65266561-4415-EB4A-8317-F351216B7FE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90997BFB-E349-AE4F-8FFE-010D9D48B88E}">
      <dgm:prSet phldrT="[テキスト]" custT="1"/>
      <dgm:spPr/>
      <dgm:t>
        <a:bodyPr/>
        <a:lstStyle/>
        <a:p>
          <a:r>
            <a:rPr kumimoji="1" lang="ja-JP" altLang="en-US" sz="3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情報系</a:t>
          </a:r>
        </a:p>
      </dgm:t>
    </dgm:pt>
    <dgm:pt modelId="{25B7819B-C31D-384C-BFD5-75216B3DBDD1}" type="parTrans" cxnId="{B1A2E6E9-0790-9048-AFFD-CD0D2C92AC1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AEF0231-FAB8-A349-A9D0-FA08BA82AC10}" type="sibTrans" cxnId="{B1A2E6E9-0790-9048-AFFD-CD0D2C92AC17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260B301-6B9A-EB4E-B1DE-A502EF17D6AA}" type="pres">
      <dgm:prSet presAssocID="{4BCE9E22-33EC-CA43-B999-0CEC474A9543}" presName="compositeShape" presStyleCnt="0">
        <dgm:presLayoutVars>
          <dgm:chMax val="7"/>
          <dgm:dir/>
          <dgm:resizeHandles val="exact"/>
        </dgm:presLayoutVars>
      </dgm:prSet>
      <dgm:spPr/>
    </dgm:pt>
    <dgm:pt modelId="{5DCA630D-7B1F-D849-8E95-2C5F20389EA2}" type="pres">
      <dgm:prSet presAssocID="{4BCE9E22-33EC-CA43-B999-0CEC474A9543}" presName="wedge1" presStyleLbl="node1" presStyleIdx="0" presStyleCnt="3" custScaleY="99295" custLinFactNeighborX="-4494" custLinFactNeighborY="2540"/>
      <dgm:spPr/>
    </dgm:pt>
    <dgm:pt modelId="{4AF754E7-8AC0-144E-B38C-94B58E6DFF43}" type="pres">
      <dgm:prSet presAssocID="{4BCE9E22-33EC-CA43-B999-0CEC474A9543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C6CDC4F-AB31-E748-BB1A-F3AAFF3E120A}" type="pres">
      <dgm:prSet presAssocID="{4BCE9E22-33EC-CA43-B999-0CEC474A9543}" presName="wedge2" presStyleLbl="node1" presStyleIdx="1" presStyleCnt="3"/>
      <dgm:spPr/>
    </dgm:pt>
    <dgm:pt modelId="{478CE8DC-6492-E84B-B78A-7B864BC65AFD}" type="pres">
      <dgm:prSet presAssocID="{4BCE9E22-33EC-CA43-B999-0CEC474A9543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F5A5A8A-750C-1249-9F8A-69E9CDE23F97}" type="pres">
      <dgm:prSet presAssocID="{4BCE9E22-33EC-CA43-B999-0CEC474A9543}" presName="wedge3" presStyleLbl="node1" presStyleIdx="2" presStyleCnt="3" custScaleX="101094"/>
      <dgm:spPr/>
    </dgm:pt>
    <dgm:pt modelId="{036A82B7-364B-4D4B-BBC7-65F0103B63D0}" type="pres">
      <dgm:prSet presAssocID="{4BCE9E22-33EC-CA43-B999-0CEC474A9543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C8E9314-7F5D-5441-B4CF-2054B1F422ED}" type="presOf" srcId="{90997BFB-E349-AE4F-8FFE-010D9D48B88E}" destId="{036A82B7-364B-4D4B-BBC7-65F0103B63D0}" srcOrd="1" destOrd="0" presId="urn:microsoft.com/office/officeart/2005/8/layout/chart3"/>
    <dgm:cxn modelId="{EAD1BC1D-F7CF-8C41-8FB7-2ECF839A96EC}" type="presOf" srcId="{90997BFB-E349-AE4F-8FFE-010D9D48B88E}" destId="{6F5A5A8A-750C-1249-9F8A-69E9CDE23F97}" srcOrd="0" destOrd="0" presId="urn:microsoft.com/office/officeart/2005/8/layout/chart3"/>
    <dgm:cxn modelId="{1DF0EE36-D018-1442-9D75-FCE9B4904E5B}" type="presOf" srcId="{DDC2088C-EE23-8449-8923-B640C1A1E5D8}" destId="{5DCA630D-7B1F-D849-8E95-2C5F20389EA2}" srcOrd="0" destOrd="0" presId="urn:microsoft.com/office/officeart/2005/8/layout/chart3"/>
    <dgm:cxn modelId="{65266561-4415-EB4A-8317-F351216B7FE5}" srcId="{4BCE9E22-33EC-CA43-B999-0CEC474A9543}" destId="{B7CB9818-5B85-C94E-86DB-72C9CF5C3C11}" srcOrd="1" destOrd="0" parTransId="{690E21A6-F8F4-0B4C-B9EA-236CAB204EE2}" sibTransId="{37E427E3-B612-F447-B9AF-B983562CF4F4}"/>
    <dgm:cxn modelId="{27BD9988-12F4-7A48-A518-68D8E3CF8899}" srcId="{4BCE9E22-33EC-CA43-B999-0CEC474A9543}" destId="{DDC2088C-EE23-8449-8923-B640C1A1E5D8}" srcOrd="0" destOrd="0" parTransId="{29A06715-567C-5842-A657-365EACE8DED1}" sibTransId="{4BAF58EB-3A96-0949-B972-303A0C3D3151}"/>
    <dgm:cxn modelId="{BCD1799D-BBDC-D048-B507-A0A25408D404}" type="presOf" srcId="{B7CB9818-5B85-C94E-86DB-72C9CF5C3C11}" destId="{0C6CDC4F-AB31-E748-BB1A-F3AAFF3E120A}" srcOrd="0" destOrd="0" presId="urn:microsoft.com/office/officeart/2005/8/layout/chart3"/>
    <dgm:cxn modelId="{F531809E-AE3A-8948-8D4F-459A298C36A0}" type="presOf" srcId="{B7CB9818-5B85-C94E-86DB-72C9CF5C3C11}" destId="{478CE8DC-6492-E84B-B78A-7B864BC65AFD}" srcOrd="1" destOrd="0" presId="urn:microsoft.com/office/officeart/2005/8/layout/chart3"/>
    <dgm:cxn modelId="{A91A51AF-8024-4449-8A37-D73D33281E88}" type="presOf" srcId="{DDC2088C-EE23-8449-8923-B640C1A1E5D8}" destId="{4AF754E7-8AC0-144E-B38C-94B58E6DFF43}" srcOrd="1" destOrd="0" presId="urn:microsoft.com/office/officeart/2005/8/layout/chart3"/>
    <dgm:cxn modelId="{B1A2E6E9-0790-9048-AFFD-CD0D2C92AC17}" srcId="{4BCE9E22-33EC-CA43-B999-0CEC474A9543}" destId="{90997BFB-E349-AE4F-8FFE-010D9D48B88E}" srcOrd="2" destOrd="0" parTransId="{25B7819B-C31D-384C-BFD5-75216B3DBDD1}" sibTransId="{1AEF0231-FAB8-A349-A9D0-FA08BA82AC10}"/>
    <dgm:cxn modelId="{661D69FF-0668-C74F-B28E-88C882BA86CE}" type="presOf" srcId="{4BCE9E22-33EC-CA43-B999-0CEC474A9543}" destId="{8260B301-6B9A-EB4E-B1DE-A502EF17D6AA}" srcOrd="0" destOrd="0" presId="urn:microsoft.com/office/officeart/2005/8/layout/chart3"/>
    <dgm:cxn modelId="{696131E7-3E3A-3F49-AF93-2703C67D8415}" type="presParOf" srcId="{8260B301-6B9A-EB4E-B1DE-A502EF17D6AA}" destId="{5DCA630D-7B1F-D849-8E95-2C5F20389EA2}" srcOrd="0" destOrd="0" presId="urn:microsoft.com/office/officeart/2005/8/layout/chart3"/>
    <dgm:cxn modelId="{97F3E332-7A8B-C84A-9CAE-60D4091A7915}" type="presParOf" srcId="{8260B301-6B9A-EB4E-B1DE-A502EF17D6AA}" destId="{4AF754E7-8AC0-144E-B38C-94B58E6DFF43}" srcOrd="1" destOrd="0" presId="urn:microsoft.com/office/officeart/2005/8/layout/chart3"/>
    <dgm:cxn modelId="{1CA88A9E-BC60-6F4D-B00C-30F352AE72F6}" type="presParOf" srcId="{8260B301-6B9A-EB4E-B1DE-A502EF17D6AA}" destId="{0C6CDC4F-AB31-E748-BB1A-F3AAFF3E120A}" srcOrd="2" destOrd="0" presId="urn:microsoft.com/office/officeart/2005/8/layout/chart3"/>
    <dgm:cxn modelId="{FD906841-7D7F-2A47-81CA-37A724106379}" type="presParOf" srcId="{8260B301-6B9A-EB4E-B1DE-A502EF17D6AA}" destId="{478CE8DC-6492-E84B-B78A-7B864BC65AFD}" srcOrd="3" destOrd="0" presId="urn:microsoft.com/office/officeart/2005/8/layout/chart3"/>
    <dgm:cxn modelId="{F2C5DB1B-970F-2644-9832-23ED50C699AF}" type="presParOf" srcId="{8260B301-6B9A-EB4E-B1DE-A502EF17D6AA}" destId="{6F5A5A8A-750C-1249-9F8A-69E9CDE23F97}" srcOrd="4" destOrd="0" presId="urn:microsoft.com/office/officeart/2005/8/layout/chart3"/>
    <dgm:cxn modelId="{6936B8C3-938C-CB4F-9800-DFDE8079ED29}" type="presParOf" srcId="{8260B301-6B9A-EB4E-B1DE-A502EF17D6AA}" destId="{036A82B7-364B-4D4B-BBC7-65F0103B63D0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noFill/>
        </a:ln>
      </dgm:spPr>
      <dgm:t>
        <a:bodyPr anchor="ctr"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 w="76200">
          <a:noFill/>
        </a:ln>
      </dgm:spPr>
      <dgm:t>
        <a:bodyPr anchor="ctr"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 w="76200">
          <a:noFill/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 w="76200">
          <a:solidFill>
            <a:schemeClr val="accent5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-9164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-66334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 custLinFactX="-2658" custLinFactNeighborX="-100000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X="-2024" custLinFactNeighborX="-100000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solidFill>
            <a:schemeClr val="accent2"/>
          </a:solidFill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74460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75140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noFill/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 w="76200">
          <a:solidFill>
            <a:schemeClr val="accent3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-9164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-6766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97622A4-5A35-D04D-AAD2-17CCB3E75658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2A498A05-5A57-7A49-B0B1-B93A28365F2D}">
      <dgm:prSet phldrT="[テキスト]" custT="1"/>
      <dgm:spPr>
        <a:solidFill>
          <a:schemeClr val="bg1"/>
        </a:solidFill>
        <a:ln w="57150">
          <a:noFill/>
        </a:ln>
      </dgm:spPr>
      <dgm:t>
        <a:bodyPr/>
        <a:lstStyle/>
        <a:p>
          <a:r>
            <a:rPr kumimoji="1" lang="ja-JP" altLang="en-US" sz="1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gm:t>
    </dgm:pt>
    <dgm:pt modelId="{347D89F9-AB8C-D647-8956-DF724C7FEC1C}" type="par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83660D25-CD93-ED4B-8C47-CE640F51EB9D}" type="sibTrans" cxnId="{A8678C1E-9CD7-CF4D-8072-9BDFC72370D5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F2ECD1D-2847-C04F-B533-8E5AB7F71E59}">
      <dgm:prSet phldrT="[テキスト]" custT="1"/>
      <dgm:spPr>
        <a:solidFill>
          <a:schemeClr val="bg1"/>
        </a:solidFill>
        <a:ln w="76200">
          <a:noFill/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gm:t>
    </dgm:pt>
    <dgm:pt modelId="{8BBFF88B-EEB7-B14C-80B6-ACB6B595F481}" type="par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17A58ACD-78B8-A641-9FB3-F54CB621371D}" type="sibTrans" cxnId="{AC4EFFFA-0F3E-D54E-B42A-4E4E184D9661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D46804E-49D6-FF4E-9529-5E381BFE7E71}">
      <dgm:prSet phldrT="[テキスト]" custT="1"/>
      <dgm:spPr>
        <a:solidFill>
          <a:schemeClr val="bg1"/>
        </a:solidFill>
        <a:ln w="76200">
          <a:solidFill>
            <a:schemeClr val="accent4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70F09C4-B605-B442-A39C-0D5F1D645DF1}" type="par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3A91ED1-5FE7-FA49-A534-08F11DF5BAC1}" type="sibTrans" cxnId="{8390570D-3B14-2A49-BBC3-0316166F178B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74DA5A84-2F93-6345-A668-D78A1420FEA6}">
      <dgm:prSet phldrT="[テキスト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kumimoji="1" lang="ja-JP" altLang="en-US" sz="16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E7EDF16C-94B5-C944-BAC8-117186D0D5CC}" type="par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FC5BE9BD-BEE1-FA45-A509-703C8D3BA931}" type="sibTrans" cxnId="{CC95F2AB-D7AC-4C4C-BEED-17CB9CFAD65D}">
      <dgm:prSet/>
      <dgm:spPr/>
      <dgm:t>
        <a:bodyPr/>
        <a:lstStyle/>
        <a:p>
          <a:endParaRPr kumimoji="1" lang="ja-JP" altLang="en-US" sz="1600" b="1">
            <a:latin typeface="Yu Gothic" panose="020B0400000000000000" pitchFamily="34" charset="-128"/>
            <a:ea typeface="Yu Gothic" panose="020B0400000000000000" pitchFamily="34" charset="-128"/>
          </a:endParaRPr>
        </a:p>
      </dgm:t>
    </dgm:pt>
    <dgm:pt modelId="{06DA0468-7CE9-E642-9FBF-521AD676639C}" type="pres">
      <dgm:prSet presAssocID="{297622A4-5A35-D04D-AAD2-17CCB3E75658}" presName="Name0" presStyleCnt="0">
        <dgm:presLayoutVars>
          <dgm:dir/>
          <dgm:animLvl val="lvl"/>
          <dgm:resizeHandles val="exact"/>
        </dgm:presLayoutVars>
      </dgm:prSet>
      <dgm:spPr/>
    </dgm:pt>
    <dgm:pt modelId="{4F4FBC0E-676D-AC49-8525-7677B84D4753}" type="pres">
      <dgm:prSet presAssocID="{2A498A05-5A57-7A49-B0B1-B93A28365F2D}" presName="parTxOnly" presStyleLbl="node1" presStyleIdx="0" presStyleCnt="4" custLinFactNeighborX="-9164">
        <dgm:presLayoutVars>
          <dgm:chMax val="0"/>
          <dgm:chPref val="0"/>
          <dgm:bulletEnabled val="1"/>
        </dgm:presLayoutVars>
      </dgm:prSet>
      <dgm:spPr/>
    </dgm:pt>
    <dgm:pt modelId="{51382950-6266-FD4D-B011-387022510D84}" type="pres">
      <dgm:prSet presAssocID="{83660D25-CD93-ED4B-8C47-CE640F51EB9D}" presName="parTxOnlySpace" presStyleCnt="0"/>
      <dgm:spPr/>
    </dgm:pt>
    <dgm:pt modelId="{B84153FB-4F6A-5846-B7BF-A1ED55C9764D}" type="pres">
      <dgm:prSet presAssocID="{EF2ECD1D-2847-C04F-B533-8E5AB7F71E59}" presName="parTxOnly" presStyleLbl="node1" presStyleIdx="1" presStyleCnt="4" custLinFactNeighborX="-66334" custLinFactNeighborY="-186">
        <dgm:presLayoutVars>
          <dgm:chMax val="0"/>
          <dgm:chPref val="0"/>
          <dgm:bulletEnabled val="1"/>
        </dgm:presLayoutVars>
      </dgm:prSet>
      <dgm:spPr/>
    </dgm:pt>
    <dgm:pt modelId="{2F6331DF-FDE5-F740-A9E6-C70BC8CF0F08}" type="pres">
      <dgm:prSet presAssocID="{17A58ACD-78B8-A641-9FB3-F54CB621371D}" presName="parTxOnlySpace" presStyleCnt="0"/>
      <dgm:spPr/>
    </dgm:pt>
    <dgm:pt modelId="{8A3EB91B-7E28-1C43-8E76-7B61305FFE3B}" type="pres">
      <dgm:prSet presAssocID="{7D46804E-49D6-FF4E-9529-5E381BFE7E71}" presName="parTxOnly" presStyleLbl="node1" presStyleIdx="2" presStyleCnt="4" custLinFactNeighborX="-67014">
        <dgm:presLayoutVars>
          <dgm:chMax val="0"/>
          <dgm:chPref val="0"/>
          <dgm:bulletEnabled val="1"/>
        </dgm:presLayoutVars>
      </dgm:prSet>
      <dgm:spPr/>
    </dgm:pt>
    <dgm:pt modelId="{03ED08C4-7403-AD41-9151-B7212C2BA799}" type="pres">
      <dgm:prSet presAssocID="{E3A91ED1-5FE7-FA49-A534-08F11DF5BAC1}" presName="parTxOnlySpace" presStyleCnt="0"/>
      <dgm:spPr/>
    </dgm:pt>
    <dgm:pt modelId="{1FEC15B7-5CD4-264B-BED2-A359B8F7060D}" type="pres">
      <dgm:prSet presAssocID="{74DA5A84-2F93-6345-A668-D78A1420FEA6}" presName="parTxOnly" presStyleLbl="node1" presStyleIdx="3" presStyleCnt="4" custLinFactNeighborX="-75556" custLinFactNeighborY="-75">
        <dgm:presLayoutVars>
          <dgm:chMax val="0"/>
          <dgm:chPref val="0"/>
          <dgm:bulletEnabled val="1"/>
        </dgm:presLayoutVars>
      </dgm:prSet>
      <dgm:spPr/>
    </dgm:pt>
  </dgm:ptLst>
  <dgm:cxnLst>
    <dgm:cxn modelId="{8390570D-3B14-2A49-BBC3-0316166F178B}" srcId="{297622A4-5A35-D04D-AAD2-17CCB3E75658}" destId="{7D46804E-49D6-FF4E-9529-5E381BFE7E71}" srcOrd="2" destOrd="0" parTransId="{F70F09C4-B605-B442-A39C-0D5F1D645DF1}" sibTransId="{E3A91ED1-5FE7-FA49-A534-08F11DF5BAC1}"/>
    <dgm:cxn modelId="{BD181C1C-DB2B-8B49-9CD6-DA4D445591C4}" type="presOf" srcId="{7D46804E-49D6-FF4E-9529-5E381BFE7E71}" destId="{8A3EB91B-7E28-1C43-8E76-7B61305FFE3B}" srcOrd="0" destOrd="0" presId="urn:microsoft.com/office/officeart/2005/8/layout/chevron1"/>
    <dgm:cxn modelId="{A8678C1E-9CD7-CF4D-8072-9BDFC72370D5}" srcId="{297622A4-5A35-D04D-AAD2-17CCB3E75658}" destId="{2A498A05-5A57-7A49-B0B1-B93A28365F2D}" srcOrd="0" destOrd="0" parTransId="{347D89F9-AB8C-D647-8956-DF724C7FEC1C}" sibTransId="{83660D25-CD93-ED4B-8C47-CE640F51EB9D}"/>
    <dgm:cxn modelId="{CC95F2AB-D7AC-4C4C-BEED-17CB9CFAD65D}" srcId="{297622A4-5A35-D04D-AAD2-17CCB3E75658}" destId="{74DA5A84-2F93-6345-A668-D78A1420FEA6}" srcOrd="3" destOrd="0" parTransId="{E7EDF16C-94B5-C944-BAC8-117186D0D5CC}" sibTransId="{FC5BE9BD-BEE1-FA45-A509-703C8D3BA931}"/>
    <dgm:cxn modelId="{DA3CD6B7-B30D-994B-B73C-61E96453ECCF}" type="presOf" srcId="{74DA5A84-2F93-6345-A668-D78A1420FEA6}" destId="{1FEC15B7-5CD4-264B-BED2-A359B8F7060D}" srcOrd="0" destOrd="0" presId="urn:microsoft.com/office/officeart/2005/8/layout/chevron1"/>
    <dgm:cxn modelId="{2DA4E8C3-D03F-8E40-8180-3B7BB06C582A}" type="presOf" srcId="{297622A4-5A35-D04D-AAD2-17CCB3E75658}" destId="{06DA0468-7CE9-E642-9FBF-521AD676639C}" srcOrd="0" destOrd="0" presId="urn:microsoft.com/office/officeart/2005/8/layout/chevron1"/>
    <dgm:cxn modelId="{32467AD0-6C97-B941-85F6-C3FA7F0D55AC}" type="presOf" srcId="{2A498A05-5A57-7A49-B0B1-B93A28365F2D}" destId="{4F4FBC0E-676D-AC49-8525-7677B84D4753}" srcOrd="0" destOrd="0" presId="urn:microsoft.com/office/officeart/2005/8/layout/chevron1"/>
    <dgm:cxn modelId="{B6379AED-88CF-8047-9AD0-0559CFEA0B58}" type="presOf" srcId="{EF2ECD1D-2847-C04F-B533-8E5AB7F71E59}" destId="{B84153FB-4F6A-5846-B7BF-A1ED55C9764D}" srcOrd="0" destOrd="0" presId="urn:microsoft.com/office/officeart/2005/8/layout/chevron1"/>
    <dgm:cxn modelId="{AC4EFFFA-0F3E-D54E-B42A-4E4E184D9661}" srcId="{297622A4-5A35-D04D-AAD2-17CCB3E75658}" destId="{EF2ECD1D-2847-C04F-B533-8E5AB7F71E59}" srcOrd="1" destOrd="0" parTransId="{8BBFF88B-EEB7-B14C-80B6-ACB6B595F481}" sibTransId="{17A58ACD-78B8-A641-9FB3-F54CB621371D}"/>
    <dgm:cxn modelId="{F85D1A6F-FFFD-E04A-A465-EA34019CBC9F}" type="presParOf" srcId="{06DA0468-7CE9-E642-9FBF-521AD676639C}" destId="{4F4FBC0E-676D-AC49-8525-7677B84D4753}" srcOrd="0" destOrd="0" presId="urn:microsoft.com/office/officeart/2005/8/layout/chevron1"/>
    <dgm:cxn modelId="{B5E95AA7-7538-6D4D-B66A-CB13D5292593}" type="presParOf" srcId="{06DA0468-7CE9-E642-9FBF-521AD676639C}" destId="{51382950-6266-FD4D-B011-387022510D84}" srcOrd="1" destOrd="0" presId="urn:microsoft.com/office/officeart/2005/8/layout/chevron1"/>
    <dgm:cxn modelId="{61B42A11-83A0-8E4E-99B9-7052E28E519D}" type="presParOf" srcId="{06DA0468-7CE9-E642-9FBF-521AD676639C}" destId="{B84153FB-4F6A-5846-B7BF-A1ED55C9764D}" srcOrd="2" destOrd="0" presId="urn:microsoft.com/office/officeart/2005/8/layout/chevron1"/>
    <dgm:cxn modelId="{AB6BF1EF-AB96-604B-B137-47101574BFBD}" type="presParOf" srcId="{06DA0468-7CE9-E642-9FBF-521AD676639C}" destId="{2F6331DF-FDE5-F740-A9E6-C70BC8CF0F08}" srcOrd="3" destOrd="0" presId="urn:microsoft.com/office/officeart/2005/8/layout/chevron1"/>
    <dgm:cxn modelId="{6D6D1367-87A9-E74C-951F-8BA47430BB49}" type="presParOf" srcId="{06DA0468-7CE9-E642-9FBF-521AD676639C}" destId="{8A3EB91B-7E28-1C43-8E76-7B61305FFE3B}" srcOrd="4" destOrd="0" presId="urn:microsoft.com/office/officeart/2005/8/layout/chevron1"/>
    <dgm:cxn modelId="{8C2D1FB1-AD5C-BD47-B136-F678128F1904}" type="presParOf" srcId="{06DA0468-7CE9-E642-9FBF-521AD676639C}" destId="{03ED08C4-7403-AD41-9151-B7212C2BA799}" srcOrd="5" destOrd="0" presId="urn:microsoft.com/office/officeart/2005/8/layout/chevron1"/>
    <dgm:cxn modelId="{DF40BB7A-0C5A-DB41-8D74-2C9B07B6F54E}" type="presParOf" srcId="{06DA0468-7CE9-E642-9FBF-521AD676639C}" destId="{1FEC15B7-5CD4-264B-BED2-A359B8F7060D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CA630D-7B1F-D849-8E95-2C5F20389EA2}">
      <dsp:nvSpPr>
        <dsp:cNvPr id="0" name=""/>
        <dsp:cNvSpPr/>
      </dsp:nvSpPr>
      <dsp:spPr>
        <a:xfrm>
          <a:off x="799354" y="420013"/>
          <a:ext cx="3906387" cy="3878847"/>
        </a:xfrm>
        <a:prstGeom prst="pie">
          <a:avLst>
            <a:gd name="adj1" fmla="val 16200000"/>
            <a:gd name="adj2" fmla="val 18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味覚系</a:t>
          </a:r>
        </a:p>
      </dsp:txBody>
      <dsp:txXfrm>
        <a:off x="2923220" y="1135753"/>
        <a:ext cx="1325381" cy="1292949"/>
      </dsp:txXfrm>
    </dsp:sp>
    <dsp:sp modelId="{0C6CDC4F-AB31-E748-BB1A-F3AAFF3E120A}">
      <dsp:nvSpPr>
        <dsp:cNvPr id="0" name=""/>
        <dsp:cNvSpPr/>
      </dsp:nvSpPr>
      <dsp:spPr>
        <a:xfrm>
          <a:off x="773542" y="423282"/>
          <a:ext cx="3906387" cy="3906387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8797671"/>
            <a:satOff val="-20044"/>
            <a:lumOff val="804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食感系</a:t>
          </a:r>
        </a:p>
      </dsp:txBody>
      <dsp:txXfrm>
        <a:off x="1843148" y="2888026"/>
        <a:ext cx="1767175" cy="1209119"/>
      </dsp:txXfrm>
    </dsp:sp>
    <dsp:sp modelId="{6F5A5A8A-750C-1249-9F8A-69E9CDE23F97}">
      <dsp:nvSpPr>
        <dsp:cNvPr id="0" name=""/>
        <dsp:cNvSpPr/>
      </dsp:nvSpPr>
      <dsp:spPr>
        <a:xfrm>
          <a:off x="752174" y="423282"/>
          <a:ext cx="3949123" cy="3906387"/>
        </a:xfrm>
        <a:prstGeom prst="pie">
          <a:avLst>
            <a:gd name="adj1" fmla="val 9000000"/>
            <a:gd name="adj2" fmla="val 16200000"/>
          </a:avLst>
        </a:prstGeom>
        <a:solidFill>
          <a:schemeClr val="accent3">
            <a:hueOff val="17595342"/>
            <a:satOff val="-40088"/>
            <a:lumOff val="1608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情報系</a:t>
          </a:r>
        </a:p>
      </dsp:txBody>
      <dsp:txXfrm>
        <a:off x="1175295" y="1190608"/>
        <a:ext cx="1339881" cy="130212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0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402629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681747" y="3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084376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372293" y="1501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3774922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196886" y="897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599515" y="897"/>
        <a:ext cx="1207886" cy="805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153357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555986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966555" y="3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369184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0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402629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801666" y="3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204295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627117" y="1501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4029746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FBC0E-676D-AC49-8525-7677B84D4753}">
      <dsp:nvSpPr>
        <dsp:cNvPr id="0" name=""/>
        <dsp:cNvSpPr/>
      </dsp:nvSpPr>
      <dsp:spPr>
        <a:xfrm>
          <a:off x="0" y="1501"/>
          <a:ext cx="2013143" cy="805257"/>
        </a:xfrm>
        <a:prstGeom prst="chevron">
          <a:avLst/>
        </a:prstGeom>
        <a:solidFill>
          <a:schemeClr val="bg1"/>
        </a:solidFill>
        <a:ln w="571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シズル・ワードについて</a:t>
          </a:r>
        </a:p>
      </dsp:txBody>
      <dsp:txXfrm>
        <a:off x="402629" y="1501"/>
        <a:ext cx="1207886" cy="805257"/>
      </dsp:txXfrm>
    </dsp:sp>
    <dsp:sp modelId="{B84153FB-4F6A-5846-B7BF-A1ED55C9764D}">
      <dsp:nvSpPr>
        <dsp:cNvPr id="0" name=""/>
        <dsp:cNvSpPr/>
      </dsp:nvSpPr>
      <dsp:spPr>
        <a:xfrm>
          <a:off x="1681747" y="3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印象評価</a:t>
          </a:r>
        </a:p>
      </dsp:txBody>
      <dsp:txXfrm>
        <a:off x="2084376" y="3"/>
        <a:ext cx="1207886" cy="805257"/>
      </dsp:txXfrm>
    </dsp:sp>
    <dsp:sp modelId="{8A3EB91B-7E28-1C43-8E76-7B61305FFE3B}">
      <dsp:nvSpPr>
        <dsp:cNvPr id="0" name=""/>
        <dsp:cNvSpPr/>
      </dsp:nvSpPr>
      <dsp:spPr>
        <a:xfrm>
          <a:off x="3492208" y="1501"/>
          <a:ext cx="2013143" cy="805257"/>
        </a:xfrm>
        <a:prstGeom prst="chevron">
          <a:avLst/>
        </a:prstGeom>
        <a:solidFill>
          <a:schemeClr val="bg1"/>
        </a:solidFill>
        <a:ln w="76200" cap="rnd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商品選好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3894837" y="1501"/>
        <a:ext cx="1207886" cy="805257"/>
      </dsp:txXfrm>
    </dsp:sp>
    <dsp:sp modelId="{1FEC15B7-5CD4-264B-BED2-A359B8F7060D}">
      <dsp:nvSpPr>
        <dsp:cNvPr id="0" name=""/>
        <dsp:cNvSpPr/>
      </dsp:nvSpPr>
      <dsp:spPr>
        <a:xfrm>
          <a:off x="5286841" y="897"/>
          <a:ext cx="2013143" cy="805257"/>
        </a:xfrm>
        <a:prstGeom prst="chevron">
          <a:avLst/>
        </a:prstGeom>
        <a:solidFill>
          <a:schemeClr val="bg1"/>
        </a:solidFill>
        <a:ln w="22225" cap="rnd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1" kern="12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rPr>
            <a:t>商品評価</a:t>
          </a:r>
          <a:endParaRPr kumimoji="1" lang="en-US" altLang="ja-JP" sz="1600" b="1" kern="1200" dirty="0">
            <a:solidFill>
              <a:schemeClr val="tx1"/>
            </a:solidFill>
            <a:latin typeface="Yu Gothic" panose="020B0400000000000000" pitchFamily="34" charset="-128"/>
            <a:ea typeface="Yu Gothic" panose="020B0400000000000000" pitchFamily="34" charset="-128"/>
          </a:endParaRPr>
        </a:p>
      </dsp:txBody>
      <dsp:txXfrm>
        <a:off x="5689470" y="897"/>
        <a:ext cx="1207886" cy="805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C0905544-EAE5-1D4C-A5BD-E472A255296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E4EB904-59CD-5742-B354-A93B239CF3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A34E5-D708-974D-AF78-ECB8F5E89366}" type="datetimeFigureOut">
              <a:rPr kumimoji="1" lang="ja-JP" altLang="en-US" smtClean="0"/>
              <a:t>2018/12/12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DF09C35-1D64-494B-9FAE-2BF96F7BB2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16B540-2D4B-ED40-A92B-0595A7F85A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68303-CB35-7847-9FB7-93BA15F0AD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871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A084A-24AE-1B4F-98F4-D55810431951}" type="datetimeFigureOut">
              <a:rPr kumimoji="1" lang="ja-JP" altLang="en-US" smtClean="0"/>
              <a:t>2018/12/12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FE8E8-30F2-C744-8F88-67A908482B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03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6930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589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24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07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229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5077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206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43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0B9BE-4D09-244D-9F42-8B52338B84B4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6581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665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641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8517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743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550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94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altLang="ja-JP" sz="1050" u="sng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4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8222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1036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5024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0B9BE-4D09-244D-9F42-8B52338B84B4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9597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7377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0B9BE-4D09-244D-9F42-8B52338B84B4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167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6221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7868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3827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7988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0384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1763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9771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9153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3165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01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941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758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863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918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74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ここまで簡単に説明</a:t>
            </a:r>
            <a:endParaRPr kumimoji="1" lang="en-US" altLang="ja-JP" dirty="0"/>
          </a:p>
          <a:p>
            <a:r>
              <a:rPr kumimoji="1" lang="ja-JP" altLang="en-US" dirty="0"/>
              <a:t>類型化と実際のもの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FE8E8-30F2-C744-8F88-67A908482BD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99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-679074">
            <a:off x="9898893" y="1480855"/>
            <a:ext cx="354145" cy="465971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/>
          <p:nvPr/>
        </p:nvSpPr>
        <p:spPr>
          <a:xfrm>
            <a:off x="3185375" y="-245841"/>
            <a:ext cx="1294999" cy="1311500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/>
          <p:nvPr/>
        </p:nvSpPr>
        <p:spPr>
          <a:xfrm>
            <a:off x="3359359" y="126579"/>
            <a:ext cx="559563" cy="566692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" name="Google Shape;13;p2"/>
          <p:cNvSpPr/>
          <p:nvPr/>
        </p:nvSpPr>
        <p:spPr>
          <a:xfrm rot="8336996">
            <a:off x="5657518" y="-29632"/>
            <a:ext cx="622732" cy="630667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 rot="3778801">
            <a:off x="10821410" y="5089841"/>
            <a:ext cx="773569" cy="783212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 rot="6668499">
            <a:off x="7057479" y="5028249"/>
            <a:ext cx="1189645" cy="88372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 rot="-3835491">
            <a:off x="6981307" y="5268435"/>
            <a:ext cx="622720" cy="56437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 rot="-6648350">
            <a:off x="11268864" y="839618"/>
            <a:ext cx="1230440" cy="1010309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 rot="-2488733">
            <a:off x="8486723" y="3249789"/>
            <a:ext cx="1325056" cy="98421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8822909" y="5711659"/>
            <a:ext cx="1294999" cy="1311500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35200" y="1883133"/>
            <a:ext cx="6183600" cy="30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21" name="Google Shape;21;p2"/>
          <p:cNvSpPr/>
          <p:nvPr/>
        </p:nvSpPr>
        <p:spPr>
          <a:xfrm rot="-10736906">
            <a:off x="11212782" y="3167615"/>
            <a:ext cx="1100303" cy="997051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2"/>
          <p:cNvSpPr/>
          <p:nvPr/>
        </p:nvSpPr>
        <p:spPr>
          <a:xfrm rot="-9528265">
            <a:off x="11299225" y="3644046"/>
            <a:ext cx="559591" cy="566721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" name="Google Shape;23;p2"/>
          <p:cNvSpPr/>
          <p:nvPr/>
        </p:nvSpPr>
        <p:spPr>
          <a:xfrm>
            <a:off x="1164698" y="465468"/>
            <a:ext cx="622756" cy="637560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2"/>
          <p:cNvSpPr/>
          <p:nvPr/>
        </p:nvSpPr>
        <p:spPr>
          <a:xfrm>
            <a:off x="7680016" y="212718"/>
            <a:ext cx="1295007" cy="1349313"/>
          </a:xfrm>
          <a:custGeom>
            <a:avLst/>
            <a:gdLst/>
            <a:ahLst/>
            <a:cxnLst/>
            <a:rect l="l" t="t" r="r" b="b"/>
            <a:pathLst>
              <a:path w="19959" h="20796" extrusionOk="0">
                <a:moveTo>
                  <a:pt x="9801" y="1"/>
                </a:moveTo>
                <a:lnTo>
                  <a:pt x="8785" y="60"/>
                </a:lnTo>
                <a:lnTo>
                  <a:pt x="7769" y="240"/>
                </a:lnTo>
                <a:lnTo>
                  <a:pt x="6753" y="538"/>
                </a:lnTo>
                <a:lnTo>
                  <a:pt x="5797" y="957"/>
                </a:lnTo>
                <a:lnTo>
                  <a:pt x="4901" y="1495"/>
                </a:lnTo>
                <a:lnTo>
                  <a:pt x="4004" y="2152"/>
                </a:lnTo>
                <a:lnTo>
                  <a:pt x="3347" y="2809"/>
                </a:lnTo>
                <a:lnTo>
                  <a:pt x="2630" y="3586"/>
                </a:lnTo>
                <a:lnTo>
                  <a:pt x="2032" y="4482"/>
                </a:lnTo>
                <a:lnTo>
                  <a:pt x="1435" y="5379"/>
                </a:lnTo>
                <a:lnTo>
                  <a:pt x="957" y="6335"/>
                </a:lnTo>
                <a:lnTo>
                  <a:pt x="538" y="7351"/>
                </a:lnTo>
                <a:lnTo>
                  <a:pt x="240" y="8307"/>
                </a:lnTo>
                <a:lnTo>
                  <a:pt x="60" y="9263"/>
                </a:lnTo>
                <a:lnTo>
                  <a:pt x="1" y="9860"/>
                </a:lnTo>
                <a:lnTo>
                  <a:pt x="60" y="10458"/>
                </a:lnTo>
                <a:lnTo>
                  <a:pt x="120" y="10936"/>
                </a:lnTo>
                <a:lnTo>
                  <a:pt x="240" y="11474"/>
                </a:lnTo>
                <a:lnTo>
                  <a:pt x="598" y="12489"/>
                </a:lnTo>
                <a:lnTo>
                  <a:pt x="957" y="13565"/>
                </a:lnTo>
                <a:lnTo>
                  <a:pt x="1076" y="13924"/>
                </a:lnTo>
                <a:lnTo>
                  <a:pt x="1136" y="14342"/>
                </a:lnTo>
                <a:lnTo>
                  <a:pt x="1136" y="15059"/>
                </a:lnTo>
                <a:lnTo>
                  <a:pt x="1136" y="15836"/>
                </a:lnTo>
                <a:lnTo>
                  <a:pt x="1196" y="16613"/>
                </a:lnTo>
                <a:lnTo>
                  <a:pt x="1375" y="17270"/>
                </a:lnTo>
                <a:lnTo>
                  <a:pt x="1554" y="17808"/>
                </a:lnTo>
                <a:lnTo>
                  <a:pt x="1734" y="18286"/>
                </a:lnTo>
                <a:lnTo>
                  <a:pt x="2032" y="18764"/>
                </a:lnTo>
                <a:lnTo>
                  <a:pt x="2331" y="19122"/>
                </a:lnTo>
                <a:lnTo>
                  <a:pt x="2690" y="19481"/>
                </a:lnTo>
                <a:lnTo>
                  <a:pt x="3048" y="19780"/>
                </a:lnTo>
                <a:lnTo>
                  <a:pt x="3466" y="20019"/>
                </a:lnTo>
                <a:lnTo>
                  <a:pt x="3885" y="20258"/>
                </a:lnTo>
                <a:lnTo>
                  <a:pt x="4363" y="20437"/>
                </a:lnTo>
                <a:lnTo>
                  <a:pt x="4841" y="20556"/>
                </a:lnTo>
                <a:lnTo>
                  <a:pt x="5319" y="20676"/>
                </a:lnTo>
                <a:lnTo>
                  <a:pt x="6335" y="20795"/>
                </a:lnTo>
                <a:lnTo>
                  <a:pt x="7410" y="20736"/>
                </a:lnTo>
                <a:lnTo>
                  <a:pt x="8546" y="20616"/>
                </a:lnTo>
                <a:lnTo>
                  <a:pt x="9681" y="20317"/>
                </a:lnTo>
                <a:lnTo>
                  <a:pt x="10757" y="20019"/>
                </a:lnTo>
                <a:lnTo>
                  <a:pt x="11832" y="19600"/>
                </a:lnTo>
                <a:lnTo>
                  <a:pt x="12848" y="19122"/>
                </a:lnTo>
                <a:lnTo>
                  <a:pt x="13744" y="18585"/>
                </a:lnTo>
                <a:lnTo>
                  <a:pt x="14521" y="17987"/>
                </a:lnTo>
                <a:lnTo>
                  <a:pt x="15238" y="17389"/>
                </a:lnTo>
                <a:lnTo>
                  <a:pt x="15896" y="16792"/>
                </a:lnTo>
                <a:lnTo>
                  <a:pt x="16613" y="16194"/>
                </a:lnTo>
                <a:lnTo>
                  <a:pt x="17270" y="15597"/>
                </a:lnTo>
                <a:lnTo>
                  <a:pt x="17867" y="14999"/>
                </a:lnTo>
                <a:lnTo>
                  <a:pt x="18465" y="14402"/>
                </a:lnTo>
                <a:lnTo>
                  <a:pt x="18943" y="13685"/>
                </a:lnTo>
                <a:lnTo>
                  <a:pt x="19361" y="12908"/>
                </a:lnTo>
                <a:lnTo>
                  <a:pt x="19541" y="12430"/>
                </a:lnTo>
                <a:lnTo>
                  <a:pt x="19660" y="11952"/>
                </a:lnTo>
                <a:lnTo>
                  <a:pt x="19839" y="11055"/>
                </a:lnTo>
                <a:lnTo>
                  <a:pt x="19959" y="10099"/>
                </a:lnTo>
                <a:lnTo>
                  <a:pt x="19899" y="9203"/>
                </a:lnTo>
                <a:lnTo>
                  <a:pt x="19780" y="8247"/>
                </a:lnTo>
                <a:lnTo>
                  <a:pt x="19600" y="7351"/>
                </a:lnTo>
                <a:lnTo>
                  <a:pt x="19302" y="6454"/>
                </a:lnTo>
                <a:lnTo>
                  <a:pt x="18943" y="5618"/>
                </a:lnTo>
                <a:lnTo>
                  <a:pt x="18465" y="4781"/>
                </a:lnTo>
                <a:lnTo>
                  <a:pt x="17867" y="3945"/>
                </a:lnTo>
                <a:lnTo>
                  <a:pt x="17150" y="3108"/>
                </a:lnTo>
                <a:lnTo>
                  <a:pt x="16374" y="2391"/>
                </a:lnTo>
                <a:lnTo>
                  <a:pt x="15537" y="1793"/>
                </a:lnTo>
                <a:lnTo>
                  <a:pt x="14700" y="1256"/>
                </a:lnTo>
                <a:lnTo>
                  <a:pt x="13744" y="777"/>
                </a:lnTo>
                <a:lnTo>
                  <a:pt x="12788" y="419"/>
                </a:lnTo>
                <a:lnTo>
                  <a:pt x="11772" y="180"/>
                </a:lnTo>
                <a:lnTo>
                  <a:pt x="10816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2"/>
          <p:cNvSpPr/>
          <p:nvPr/>
        </p:nvSpPr>
        <p:spPr>
          <a:xfrm rot="3741321">
            <a:off x="7687469" y="-122842"/>
            <a:ext cx="729815" cy="747164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" name="Google Shape;26;p2"/>
          <p:cNvSpPr/>
          <p:nvPr/>
        </p:nvSpPr>
        <p:spPr>
          <a:xfrm>
            <a:off x="-357271" y="1820665"/>
            <a:ext cx="1508883" cy="136728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" name="Google Shape;27;p2"/>
          <p:cNvSpPr/>
          <p:nvPr/>
        </p:nvSpPr>
        <p:spPr>
          <a:xfrm>
            <a:off x="441508" y="2734913"/>
            <a:ext cx="559563" cy="566692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" name="Google Shape;28;p2"/>
          <p:cNvSpPr/>
          <p:nvPr/>
        </p:nvSpPr>
        <p:spPr>
          <a:xfrm rot="10592599">
            <a:off x="4122316" y="5939930"/>
            <a:ext cx="1453867" cy="1079975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" name="Google Shape;29;p2"/>
          <p:cNvSpPr/>
          <p:nvPr/>
        </p:nvSpPr>
        <p:spPr>
          <a:xfrm rot="-7924870">
            <a:off x="453285" y="4043907"/>
            <a:ext cx="1121632" cy="83319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" name="Google Shape;30;p2"/>
          <p:cNvSpPr/>
          <p:nvPr/>
        </p:nvSpPr>
        <p:spPr>
          <a:xfrm rot="-1232320">
            <a:off x="1210796" y="3882976"/>
            <a:ext cx="455155" cy="465975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" name="Google Shape;31;p2"/>
          <p:cNvSpPr/>
          <p:nvPr/>
        </p:nvSpPr>
        <p:spPr>
          <a:xfrm rot="5969070">
            <a:off x="1301477" y="5810306"/>
            <a:ext cx="1100183" cy="1114201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" name="Google Shape;32;p2"/>
          <p:cNvSpPr/>
          <p:nvPr/>
        </p:nvSpPr>
        <p:spPr>
          <a:xfrm rot="1319022">
            <a:off x="-153691" y="1857694"/>
            <a:ext cx="996904" cy="1561289"/>
          </a:xfrm>
          <a:custGeom>
            <a:avLst/>
            <a:gdLst/>
            <a:ahLst/>
            <a:cxnLst/>
            <a:rect l="l" t="t" r="r" b="b"/>
            <a:pathLst>
              <a:path w="27548" h="43144" extrusionOk="0">
                <a:moveTo>
                  <a:pt x="16075" y="657"/>
                </a:moveTo>
                <a:lnTo>
                  <a:pt x="16135" y="896"/>
                </a:lnTo>
                <a:lnTo>
                  <a:pt x="15477" y="777"/>
                </a:lnTo>
                <a:lnTo>
                  <a:pt x="16075" y="657"/>
                </a:lnTo>
                <a:close/>
                <a:moveTo>
                  <a:pt x="8068" y="9322"/>
                </a:moveTo>
                <a:lnTo>
                  <a:pt x="7829" y="9382"/>
                </a:lnTo>
                <a:lnTo>
                  <a:pt x="7649" y="9441"/>
                </a:lnTo>
                <a:lnTo>
                  <a:pt x="7590" y="9621"/>
                </a:lnTo>
                <a:lnTo>
                  <a:pt x="7590" y="9740"/>
                </a:lnTo>
                <a:lnTo>
                  <a:pt x="7590" y="9919"/>
                </a:lnTo>
                <a:lnTo>
                  <a:pt x="7709" y="10039"/>
                </a:lnTo>
                <a:lnTo>
                  <a:pt x="7829" y="10099"/>
                </a:lnTo>
                <a:lnTo>
                  <a:pt x="8008" y="10039"/>
                </a:lnTo>
                <a:lnTo>
                  <a:pt x="8127" y="9979"/>
                </a:lnTo>
                <a:lnTo>
                  <a:pt x="8247" y="9860"/>
                </a:lnTo>
                <a:lnTo>
                  <a:pt x="8366" y="9621"/>
                </a:lnTo>
                <a:lnTo>
                  <a:pt x="8366" y="9501"/>
                </a:lnTo>
                <a:lnTo>
                  <a:pt x="8366" y="9382"/>
                </a:lnTo>
                <a:lnTo>
                  <a:pt x="8247" y="9322"/>
                </a:lnTo>
                <a:close/>
                <a:moveTo>
                  <a:pt x="6992" y="12369"/>
                </a:moveTo>
                <a:lnTo>
                  <a:pt x="6872" y="12429"/>
                </a:lnTo>
                <a:lnTo>
                  <a:pt x="6693" y="12489"/>
                </a:lnTo>
                <a:lnTo>
                  <a:pt x="6633" y="12608"/>
                </a:lnTo>
                <a:lnTo>
                  <a:pt x="6574" y="12788"/>
                </a:lnTo>
                <a:lnTo>
                  <a:pt x="6574" y="12967"/>
                </a:lnTo>
                <a:lnTo>
                  <a:pt x="6574" y="13086"/>
                </a:lnTo>
                <a:lnTo>
                  <a:pt x="6693" y="13146"/>
                </a:lnTo>
                <a:lnTo>
                  <a:pt x="6872" y="13206"/>
                </a:lnTo>
                <a:lnTo>
                  <a:pt x="6992" y="13146"/>
                </a:lnTo>
                <a:lnTo>
                  <a:pt x="7171" y="13086"/>
                </a:lnTo>
                <a:lnTo>
                  <a:pt x="7231" y="12967"/>
                </a:lnTo>
                <a:lnTo>
                  <a:pt x="7291" y="12788"/>
                </a:lnTo>
                <a:lnTo>
                  <a:pt x="7291" y="12608"/>
                </a:lnTo>
                <a:lnTo>
                  <a:pt x="7291" y="12489"/>
                </a:lnTo>
                <a:lnTo>
                  <a:pt x="7171" y="12429"/>
                </a:lnTo>
                <a:lnTo>
                  <a:pt x="6992" y="12369"/>
                </a:lnTo>
                <a:close/>
                <a:moveTo>
                  <a:pt x="4124" y="12847"/>
                </a:moveTo>
                <a:lnTo>
                  <a:pt x="3944" y="12967"/>
                </a:lnTo>
                <a:lnTo>
                  <a:pt x="3885" y="13086"/>
                </a:lnTo>
                <a:lnTo>
                  <a:pt x="3765" y="13266"/>
                </a:lnTo>
                <a:lnTo>
                  <a:pt x="3705" y="13445"/>
                </a:lnTo>
                <a:lnTo>
                  <a:pt x="3705" y="13624"/>
                </a:lnTo>
                <a:lnTo>
                  <a:pt x="3765" y="13744"/>
                </a:lnTo>
                <a:lnTo>
                  <a:pt x="3885" y="13863"/>
                </a:lnTo>
                <a:lnTo>
                  <a:pt x="4303" y="13863"/>
                </a:lnTo>
                <a:lnTo>
                  <a:pt x="4482" y="13744"/>
                </a:lnTo>
                <a:lnTo>
                  <a:pt x="4602" y="13564"/>
                </a:lnTo>
                <a:lnTo>
                  <a:pt x="4662" y="13385"/>
                </a:lnTo>
                <a:lnTo>
                  <a:pt x="4662" y="13146"/>
                </a:lnTo>
                <a:lnTo>
                  <a:pt x="4542" y="12967"/>
                </a:lnTo>
                <a:lnTo>
                  <a:pt x="4363" y="12847"/>
                </a:lnTo>
                <a:close/>
                <a:moveTo>
                  <a:pt x="8127" y="14819"/>
                </a:moveTo>
                <a:lnTo>
                  <a:pt x="7948" y="14999"/>
                </a:lnTo>
                <a:lnTo>
                  <a:pt x="7948" y="15178"/>
                </a:lnTo>
                <a:lnTo>
                  <a:pt x="7948" y="15596"/>
                </a:lnTo>
                <a:lnTo>
                  <a:pt x="7948" y="15835"/>
                </a:lnTo>
                <a:lnTo>
                  <a:pt x="8008" y="15955"/>
                </a:lnTo>
                <a:lnTo>
                  <a:pt x="8068" y="16074"/>
                </a:lnTo>
                <a:lnTo>
                  <a:pt x="8187" y="16014"/>
                </a:lnTo>
                <a:lnTo>
                  <a:pt x="8366" y="15835"/>
                </a:lnTo>
                <a:lnTo>
                  <a:pt x="8486" y="15596"/>
                </a:lnTo>
                <a:lnTo>
                  <a:pt x="8546" y="15357"/>
                </a:lnTo>
                <a:lnTo>
                  <a:pt x="8486" y="15118"/>
                </a:lnTo>
                <a:lnTo>
                  <a:pt x="8426" y="14939"/>
                </a:lnTo>
                <a:lnTo>
                  <a:pt x="8307" y="14819"/>
                </a:lnTo>
                <a:close/>
                <a:moveTo>
                  <a:pt x="5259" y="15417"/>
                </a:moveTo>
                <a:lnTo>
                  <a:pt x="5020" y="15477"/>
                </a:lnTo>
                <a:lnTo>
                  <a:pt x="4841" y="15656"/>
                </a:lnTo>
                <a:lnTo>
                  <a:pt x="4662" y="15895"/>
                </a:lnTo>
                <a:lnTo>
                  <a:pt x="4602" y="16194"/>
                </a:lnTo>
                <a:lnTo>
                  <a:pt x="4542" y="16433"/>
                </a:lnTo>
                <a:lnTo>
                  <a:pt x="4662" y="16672"/>
                </a:lnTo>
                <a:lnTo>
                  <a:pt x="4841" y="16791"/>
                </a:lnTo>
                <a:lnTo>
                  <a:pt x="4901" y="16851"/>
                </a:lnTo>
                <a:lnTo>
                  <a:pt x="5020" y="16851"/>
                </a:lnTo>
                <a:lnTo>
                  <a:pt x="5259" y="16731"/>
                </a:lnTo>
                <a:lnTo>
                  <a:pt x="5438" y="16552"/>
                </a:lnTo>
                <a:lnTo>
                  <a:pt x="5618" y="16313"/>
                </a:lnTo>
                <a:lnTo>
                  <a:pt x="5737" y="16074"/>
                </a:lnTo>
                <a:lnTo>
                  <a:pt x="5737" y="15775"/>
                </a:lnTo>
                <a:lnTo>
                  <a:pt x="5677" y="15596"/>
                </a:lnTo>
                <a:lnTo>
                  <a:pt x="5558" y="15477"/>
                </a:lnTo>
                <a:lnTo>
                  <a:pt x="5498" y="15417"/>
                </a:lnTo>
                <a:close/>
                <a:moveTo>
                  <a:pt x="7171" y="18166"/>
                </a:moveTo>
                <a:lnTo>
                  <a:pt x="6992" y="18225"/>
                </a:lnTo>
                <a:lnTo>
                  <a:pt x="6872" y="18345"/>
                </a:lnTo>
                <a:lnTo>
                  <a:pt x="6813" y="18524"/>
                </a:lnTo>
                <a:lnTo>
                  <a:pt x="6813" y="18703"/>
                </a:lnTo>
                <a:lnTo>
                  <a:pt x="6813" y="18883"/>
                </a:lnTo>
                <a:lnTo>
                  <a:pt x="6872" y="19002"/>
                </a:lnTo>
                <a:lnTo>
                  <a:pt x="6992" y="19122"/>
                </a:lnTo>
                <a:lnTo>
                  <a:pt x="7171" y="19122"/>
                </a:lnTo>
                <a:lnTo>
                  <a:pt x="7351" y="19062"/>
                </a:lnTo>
                <a:lnTo>
                  <a:pt x="7470" y="18942"/>
                </a:lnTo>
                <a:lnTo>
                  <a:pt x="7530" y="18763"/>
                </a:lnTo>
                <a:lnTo>
                  <a:pt x="7530" y="18584"/>
                </a:lnTo>
                <a:lnTo>
                  <a:pt x="7530" y="18405"/>
                </a:lnTo>
                <a:lnTo>
                  <a:pt x="7470" y="18285"/>
                </a:lnTo>
                <a:lnTo>
                  <a:pt x="7351" y="18166"/>
                </a:lnTo>
                <a:close/>
                <a:moveTo>
                  <a:pt x="4064" y="18763"/>
                </a:moveTo>
                <a:lnTo>
                  <a:pt x="3885" y="18883"/>
                </a:lnTo>
                <a:lnTo>
                  <a:pt x="3705" y="19002"/>
                </a:lnTo>
                <a:lnTo>
                  <a:pt x="3586" y="19181"/>
                </a:lnTo>
                <a:lnTo>
                  <a:pt x="3586" y="19420"/>
                </a:lnTo>
                <a:lnTo>
                  <a:pt x="3705" y="19659"/>
                </a:lnTo>
                <a:lnTo>
                  <a:pt x="3825" y="19779"/>
                </a:lnTo>
                <a:lnTo>
                  <a:pt x="4004" y="19839"/>
                </a:lnTo>
                <a:lnTo>
                  <a:pt x="4183" y="19839"/>
                </a:lnTo>
                <a:lnTo>
                  <a:pt x="4303" y="19719"/>
                </a:lnTo>
                <a:lnTo>
                  <a:pt x="4423" y="19600"/>
                </a:lnTo>
                <a:lnTo>
                  <a:pt x="4542" y="19420"/>
                </a:lnTo>
                <a:lnTo>
                  <a:pt x="4542" y="19241"/>
                </a:lnTo>
                <a:lnTo>
                  <a:pt x="4542" y="19062"/>
                </a:lnTo>
                <a:lnTo>
                  <a:pt x="4423" y="18823"/>
                </a:lnTo>
                <a:lnTo>
                  <a:pt x="4243" y="18763"/>
                </a:lnTo>
                <a:close/>
                <a:moveTo>
                  <a:pt x="7590" y="20855"/>
                </a:moveTo>
                <a:lnTo>
                  <a:pt x="7351" y="20914"/>
                </a:lnTo>
                <a:lnTo>
                  <a:pt x="7052" y="21094"/>
                </a:lnTo>
                <a:lnTo>
                  <a:pt x="6813" y="21333"/>
                </a:lnTo>
                <a:lnTo>
                  <a:pt x="6693" y="21572"/>
                </a:lnTo>
                <a:lnTo>
                  <a:pt x="6693" y="21751"/>
                </a:lnTo>
                <a:lnTo>
                  <a:pt x="6753" y="21930"/>
                </a:lnTo>
                <a:lnTo>
                  <a:pt x="6932" y="22050"/>
                </a:lnTo>
                <a:lnTo>
                  <a:pt x="7171" y="22109"/>
                </a:lnTo>
                <a:lnTo>
                  <a:pt x="7410" y="22050"/>
                </a:lnTo>
                <a:lnTo>
                  <a:pt x="7649" y="21930"/>
                </a:lnTo>
                <a:lnTo>
                  <a:pt x="7888" y="21691"/>
                </a:lnTo>
                <a:lnTo>
                  <a:pt x="8068" y="21333"/>
                </a:lnTo>
                <a:lnTo>
                  <a:pt x="8068" y="21094"/>
                </a:lnTo>
                <a:lnTo>
                  <a:pt x="8008" y="20914"/>
                </a:lnTo>
                <a:lnTo>
                  <a:pt x="7829" y="20855"/>
                </a:lnTo>
                <a:close/>
                <a:moveTo>
                  <a:pt x="3466" y="22169"/>
                </a:moveTo>
                <a:lnTo>
                  <a:pt x="3347" y="22229"/>
                </a:lnTo>
                <a:lnTo>
                  <a:pt x="3287" y="22348"/>
                </a:lnTo>
                <a:lnTo>
                  <a:pt x="3227" y="22528"/>
                </a:lnTo>
                <a:lnTo>
                  <a:pt x="3227" y="22707"/>
                </a:lnTo>
                <a:lnTo>
                  <a:pt x="3287" y="22826"/>
                </a:lnTo>
                <a:lnTo>
                  <a:pt x="3407" y="22946"/>
                </a:lnTo>
                <a:lnTo>
                  <a:pt x="3586" y="23006"/>
                </a:lnTo>
                <a:lnTo>
                  <a:pt x="3825" y="23006"/>
                </a:lnTo>
                <a:lnTo>
                  <a:pt x="3944" y="22886"/>
                </a:lnTo>
                <a:lnTo>
                  <a:pt x="4064" y="22767"/>
                </a:lnTo>
                <a:lnTo>
                  <a:pt x="4064" y="22647"/>
                </a:lnTo>
                <a:lnTo>
                  <a:pt x="4064" y="22528"/>
                </a:lnTo>
                <a:lnTo>
                  <a:pt x="4004" y="22348"/>
                </a:lnTo>
                <a:lnTo>
                  <a:pt x="3825" y="22229"/>
                </a:lnTo>
                <a:lnTo>
                  <a:pt x="3646" y="22169"/>
                </a:lnTo>
                <a:close/>
                <a:moveTo>
                  <a:pt x="5080" y="23424"/>
                </a:moveTo>
                <a:lnTo>
                  <a:pt x="4960" y="23484"/>
                </a:lnTo>
                <a:lnTo>
                  <a:pt x="4721" y="23723"/>
                </a:lnTo>
                <a:lnTo>
                  <a:pt x="4662" y="23902"/>
                </a:lnTo>
                <a:lnTo>
                  <a:pt x="4602" y="24022"/>
                </a:lnTo>
                <a:lnTo>
                  <a:pt x="4721" y="24141"/>
                </a:lnTo>
                <a:lnTo>
                  <a:pt x="5199" y="24141"/>
                </a:lnTo>
                <a:lnTo>
                  <a:pt x="5319" y="24081"/>
                </a:lnTo>
                <a:lnTo>
                  <a:pt x="5379" y="23962"/>
                </a:lnTo>
                <a:lnTo>
                  <a:pt x="5319" y="23842"/>
                </a:lnTo>
                <a:lnTo>
                  <a:pt x="5199" y="23544"/>
                </a:lnTo>
                <a:lnTo>
                  <a:pt x="5080" y="23424"/>
                </a:lnTo>
                <a:close/>
                <a:moveTo>
                  <a:pt x="9800" y="23424"/>
                </a:moveTo>
                <a:lnTo>
                  <a:pt x="9621" y="23484"/>
                </a:lnTo>
                <a:lnTo>
                  <a:pt x="9561" y="23544"/>
                </a:lnTo>
                <a:lnTo>
                  <a:pt x="9502" y="23723"/>
                </a:lnTo>
                <a:lnTo>
                  <a:pt x="9502" y="23902"/>
                </a:lnTo>
                <a:lnTo>
                  <a:pt x="9561" y="24081"/>
                </a:lnTo>
                <a:lnTo>
                  <a:pt x="9621" y="24201"/>
                </a:lnTo>
                <a:lnTo>
                  <a:pt x="9741" y="24261"/>
                </a:lnTo>
                <a:lnTo>
                  <a:pt x="10099" y="24261"/>
                </a:lnTo>
                <a:lnTo>
                  <a:pt x="10219" y="24201"/>
                </a:lnTo>
                <a:lnTo>
                  <a:pt x="10279" y="24022"/>
                </a:lnTo>
                <a:lnTo>
                  <a:pt x="10279" y="23842"/>
                </a:lnTo>
                <a:lnTo>
                  <a:pt x="10219" y="23723"/>
                </a:lnTo>
                <a:lnTo>
                  <a:pt x="10099" y="23544"/>
                </a:lnTo>
                <a:lnTo>
                  <a:pt x="9980" y="23424"/>
                </a:lnTo>
                <a:close/>
                <a:moveTo>
                  <a:pt x="3227" y="24978"/>
                </a:moveTo>
                <a:lnTo>
                  <a:pt x="3108" y="25097"/>
                </a:lnTo>
                <a:lnTo>
                  <a:pt x="2988" y="25276"/>
                </a:lnTo>
                <a:lnTo>
                  <a:pt x="2929" y="25456"/>
                </a:lnTo>
                <a:lnTo>
                  <a:pt x="2869" y="25635"/>
                </a:lnTo>
                <a:lnTo>
                  <a:pt x="2929" y="25814"/>
                </a:lnTo>
                <a:lnTo>
                  <a:pt x="3048" y="25934"/>
                </a:lnTo>
                <a:lnTo>
                  <a:pt x="3466" y="25934"/>
                </a:lnTo>
                <a:lnTo>
                  <a:pt x="3586" y="25814"/>
                </a:lnTo>
                <a:lnTo>
                  <a:pt x="3705" y="25635"/>
                </a:lnTo>
                <a:lnTo>
                  <a:pt x="3765" y="25456"/>
                </a:lnTo>
                <a:lnTo>
                  <a:pt x="3825" y="25276"/>
                </a:lnTo>
                <a:lnTo>
                  <a:pt x="3765" y="25097"/>
                </a:lnTo>
                <a:lnTo>
                  <a:pt x="3646" y="24978"/>
                </a:lnTo>
                <a:close/>
                <a:moveTo>
                  <a:pt x="6932" y="24858"/>
                </a:moveTo>
                <a:lnTo>
                  <a:pt x="6813" y="24918"/>
                </a:lnTo>
                <a:lnTo>
                  <a:pt x="6753" y="24978"/>
                </a:lnTo>
                <a:lnTo>
                  <a:pt x="6574" y="25276"/>
                </a:lnTo>
                <a:lnTo>
                  <a:pt x="6574" y="25456"/>
                </a:lnTo>
                <a:lnTo>
                  <a:pt x="6633" y="25635"/>
                </a:lnTo>
                <a:lnTo>
                  <a:pt x="6753" y="25874"/>
                </a:lnTo>
                <a:lnTo>
                  <a:pt x="6872" y="26053"/>
                </a:lnTo>
                <a:lnTo>
                  <a:pt x="6992" y="26173"/>
                </a:lnTo>
                <a:lnTo>
                  <a:pt x="7171" y="26233"/>
                </a:lnTo>
                <a:lnTo>
                  <a:pt x="7291" y="26233"/>
                </a:lnTo>
                <a:lnTo>
                  <a:pt x="7410" y="26053"/>
                </a:lnTo>
                <a:lnTo>
                  <a:pt x="7530" y="25814"/>
                </a:lnTo>
                <a:lnTo>
                  <a:pt x="7530" y="25515"/>
                </a:lnTo>
                <a:lnTo>
                  <a:pt x="7410" y="25276"/>
                </a:lnTo>
                <a:lnTo>
                  <a:pt x="7291" y="25037"/>
                </a:lnTo>
                <a:lnTo>
                  <a:pt x="7111" y="24918"/>
                </a:lnTo>
                <a:lnTo>
                  <a:pt x="6932" y="24858"/>
                </a:lnTo>
                <a:close/>
                <a:moveTo>
                  <a:pt x="10099" y="27368"/>
                </a:moveTo>
                <a:lnTo>
                  <a:pt x="9980" y="27428"/>
                </a:lnTo>
                <a:lnTo>
                  <a:pt x="9800" y="27667"/>
                </a:lnTo>
                <a:lnTo>
                  <a:pt x="9681" y="27906"/>
                </a:lnTo>
                <a:lnTo>
                  <a:pt x="9681" y="28145"/>
                </a:lnTo>
                <a:lnTo>
                  <a:pt x="9741" y="28204"/>
                </a:lnTo>
                <a:lnTo>
                  <a:pt x="9800" y="28264"/>
                </a:lnTo>
                <a:lnTo>
                  <a:pt x="9920" y="28324"/>
                </a:lnTo>
                <a:lnTo>
                  <a:pt x="10040" y="28264"/>
                </a:lnTo>
                <a:lnTo>
                  <a:pt x="10398" y="28204"/>
                </a:lnTo>
                <a:lnTo>
                  <a:pt x="10458" y="28145"/>
                </a:lnTo>
                <a:lnTo>
                  <a:pt x="10458" y="27906"/>
                </a:lnTo>
                <a:lnTo>
                  <a:pt x="10398" y="27667"/>
                </a:lnTo>
                <a:lnTo>
                  <a:pt x="10338" y="27487"/>
                </a:lnTo>
                <a:lnTo>
                  <a:pt x="10279" y="27368"/>
                </a:lnTo>
                <a:close/>
                <a:moveTo>
                  <a:pt x="7769" y="28563"/>
                </a:moveTo>
                <a:lnTo>
                  <a:pt x="7530" y="28623"/>
                </a:lnTo>
                <a:lnTo>
                  <a:pt x="7410" y="28683"/>
                </a:lnTo>
                <a:lnTo>
                  <a:pt x="7291" y="28862"/>
                </a:lnTo>
                <a:lnTo>
                  <a:pt x="7231" y="29041"/>
                </a:lnTo>
                <a:lnTo>
                  <a:pt x="7231" y="29220"/>
                </a:lnTo>
                <a:lnTo>
                  <a:pt x="7231" y="29400"/>
                </a:lnTo>
                <a:lnTo>
                  <a:pt x="7351" y="29459"/>
                </a:lnTo>
                <a:lnTo>
                  <a:pt x="7530" y="29519"/>
                </a:lnTo>
                <a:lnTo>
                  <a:pt x="7769" y="29459"/>
                </a:lnTo>
                <a:lnTo>
                  <a:pt x="7888" y="29400"/>
                </a:lnTo>
                <a:lnTo>
                  <a:pt x="8008" y="29220"/>
                </a:lnTo>
                <a:lnTo>
                  <a:pt x="8068" y="29041"/>
                </a:lnTo>
                <a:lnTo>
                  <a:pt x="8068" y="28862"/>
                </a:lnTo>
                <a:lnTo>
                  <a:pt x="8068" y="28683"/>
                </a:lnTo>
                <a:lnTo>
                  <a:pt x="7948" y="28623"/>
                </a:lnTo>
                <a:lnTo>
                  <a:pt x="7769" y="28563"/>
                </a:lnTo>
                <a:close/>
                <a:moveTo>
                  <a:pt x="4901" y="28563"/>
                </a:moveTo>
                <a:lnTo>
                  <a:pt x="4781" y="28683"/>
                </a:lnTo>
                <a:lnTo>
                  <a:pt x="4602" y="28802"/>
                </a:lnTo>
                <a:lnTo>
                  <a:pt x="4542" y="29041"/>
                </a:lnTo>
                <a:lnTo>
                  <a:pt x="4542" y="29280"/>
                </a:lnTo>
                <a:lnTo>
                  <a:pt x="4602" y="29519"/>
                </a:lnTo>
                <a:lnTo>
                  <a:pt x="4781" y="29639"/>
                </a:lnTo>
                <a:lnTo>
                  <a:pt x="4960" y="29698"/>
                </a:lnTo>
                <a:lnTo>
                  <a:pt x="5199" y="29698"/>
                </a:lnTo>
                <a:lnTo>
                  <a:pt x="5379" y="29579"/>
                </a:lnTo>
                <a:lnTo>
                  <a:pt x="5498" y="29400"/>
                </a:lnTo>
                <a:lnTo>
                  <a:pt x="5558" y="29161"/>
                </a:lnTo>
                <a:lnTo>
                  <a:pt x="5498" y="28922"/>
                </a:lnTo>
                <a:lnTo>
                  <a:pt x="5379" y="28802"/>
                </a:lnTo>
                <a:lnTo>
                  <a:pt x="5259" y="28683"/>
                </a:lnTo>
                <a:lnTo>
                  <a:pt x="5080" y="28623"/>
                </a:lnTo>
                <a:lnTo>
                  <a:pt x="4901" y="28563"/>
                </a:lnTo>
                <a:close/>
                <a:moveTo>
                  <a:pt x="2271" y="28742"/>
                </a:moveTo>
                <a:lnTo>
                  <a:pt x="2152" y="28802"/>
                </a:lnTo>
                <a:lnTo>
                  <a:pt x="1973" y="28981"/>
                </a:lnTo>
                <a:lnTo>
                  <a:pt x="1853" y="29161"/>
                </a:lnTo>
                <a:lnTo>
                  <a:pt x="1734" y="29340"/>
                </a:lnTo>
                <a:lnTo>
                  <a:pt x="1734" y="29519"/>
                </a:lnTo>
                <a:lnTo>
                  <a:pt x="1793" y="29698"/>
                </a:lnTo>
                <a:lnTo>
                  <a:pt x="1973" y="29758"/>
                </a:lnTo>
                <a:lnTo>
                  <a:pt x="2212" y="29758"/>
                </a:lnTo>
                <a:lnTo>
                  <a:pt x="2391" y="29698"/>
                </a:lnTo>
                <a:lnTo>
                  <a:pt x="2510" y="29579"/>
                </a:lnTo>
                <a:lnTo>
                  <a:pt x="2630" y="29340"/>
                </a:lnTo>
                <a:lnTo>
                  <a:pt x="2630" y="29161"/>
                </a:lnTo>
                <a:lnTo>
                  <a:pt x="2630" y="28981"/>
                </a:lnTo>
                <a:lnTo>
                  <a:pt x="2570" y="28802"/>
                </a:lnTo>
                <a:lnTo>
                  <a:pt x="2510" y="28742"/>
                </a:lnTo>
                <a:close/>
                <a:moveTo>
                  <a:pt x="10338" y="29459"/>
                </a:moveTo>
                <a:lnTo>
                  <a:pt x="10099" y="29519"/>
                </a:lnTo>
                <a:lnTo>
                  <a:pt x="9980" y="29698"/>
                </a:lnTo>
                <a:lnTo>
                  <a:pt x="9860" y="29937"/>
                </a:lnTo>
                <a:lnTo>
                  <a:pt x="9920" y="30117"/>
                </a:lnTo>
                <a:lnTo>
                  <a:pt x="9980" y="30236"/>
                </a:lnTo>
                <a:lnTo>
                  <a:pt x="10099" y="30356"/>
                </a:lnTo>
                <a:lnTo>
                  <a:pt x="10159" y="30535"/>
                </a:lnTo>
                <a:lnTo>
                  <a:pt x="10219" y="30595"/>
                </a:lnTo>
                <a:lnTo>
                  <a:pt x="10338" y="30535"/>
                </a:lnTo>
                <a:lnTo>
                  <a:pt x="10458" y="30475"/>
                </a:lnTo>
                <a:lnTo>
                  <a:pt x="10577" y="30236"/>
                </a:lnTo>
                <a:lnTo>
                  <a:pt x="10697" y="29997"/>
                </a:lnTo>
                <a:lnTo>
                  <a:pt x="10637" y="29639"/>
                </a:lnTo>
                <a:lnTo>
                  <a:pt x="10577" y="29519"/>
                </a:lnTo>
                <a:lnTo>
                  <a:pt x="10518" y="29459"/>
                </a:lnTo>
                <a:close/>
                <a:moveTo>
                  <a:pt x="5080" y="32268"/>
                </a:moveTo>
                <a:lnTo>
                  <a:pt x="5020" y="32387"/>
                </a:lnTo>
                <a:lnTo>
                  <a:pt x="4960" y="32567"/>
                </a:lnTo>
                <a:lnTo>
                  <a:pt x="5020" y="32925"/>
                </a:lnTo>
                <a:lnTo>
                  <a:pt x="5080" y="33045"/>
                </a:lnTo>
                <a:lnTo>
                  <a:pt x="5140" y="33104"/>
                </a:lnTo>
                <a:lnTo>
                  <a:pt x="5259" y="33045"/>
                </a:lnTo>
                <a:lnTo>
                  <a:pt x="5498" y="32865"/>
                </a:lnTo>
                <a:lnTo>
                  <a:pt x="5618" y="32746"/>
                </a:lnTo>
                <a:lnTo>
                  <a:pt x="5677" y="32626"/>
                </a:lnTo>
                <a:lnTo>
                  <a:pt x="5618" y="32507"/>
                </a:lnTo>
                <a:lnTo>
                  <a:pt x="5498" y="32387"/>
                </a:lnTo>
                <a:lnTo>
                  <a:pt x="5259" y="32268"/>
                </a:lnTo>
                <a:close/>
                <a:moveTo>
                  <a:pt x="7888" y="32447"/>
                </a:moveTo>
                <a:lnTo>
                  <a:pt x="7709" y="32507"/>
                </a:lnTo>
                <a:lnTo>
                  <a:pt x="7590" y="32567"/>
                </a:lnTo>
                <a:lnTo>
                  <a:pt x="7530" y="32686"/>
                </a:lnTo>
                <a:lnTo>
                  <a:pt x="7530" y="32865"/>
                </a:lnTo>
                <a:lnTo>
                  <a:pt x="7530" y="32985"/>
                </a:lnTo>
                <a:lnTo>
                  <a:pt x="7649" y="33164"/>
                </a:lnTo>
                <a:lnTo>
                  <a:pt x="7829" y="33224"/>
                </a:lnTo>
                <a:lnTo>
                  <a:pt x="8008" y="33284"/>
                </a:lnTo>
                <a:lnTo>
                  <a:pt x="8187" y="33284"/>
                </a:lnTo>
                <a:lnTo>
                  <a:pt x="8366" y="33164"/>
                </a:lnTo>
                <a:lnTo>
                  <a:pt x="8426" y="33045"/>
                </a:lnTo>
                <a:lnTo>
                  <a:pt x="8426" y="32865"/>
                </a:lnTo>
                <a:lnTo>
                  <a:pt x="8426" y="32746"/>
                </a:lnTo>
                <a:lnTo>
                  <a:pt x="8307" y="32567"/>
                </a:lnTo>
                <a:lnTo>
                  <a:pt x="8127" y="32447"/>
                </a:lnTo>
                <a:close/>
                <a:moveTo>
                  <a:pt x="11235" y="32686"/>
                </a:moveTo>
                <a:lnTo>
                  <a:pt x="11055" y="32746"/>
                </a:lnTo>
                <a:lnTo>
                  <a:pt x="10936" y="32925"/>
                </a:lnTo>
                <a:lnTo>
                  <a:pt x="10816" y="33104"/>
                </a:lnTo>
                <a:lnTo>
                  <a:pt x="10816" y="33343"/>
                </a:lnTo>
                <a:lnTo>
                  <a:pt x="10816" y="33523"/>
                </a:lnTo>
                <a:lnTo>
                  <a:pt x="10876" y="33762"/>
                </a:lnTo>
                <a:lnTo>
                  <a:pt x="10996" y="33881"/>
                </a:lnTo>
                <a:lnTo>
                  <a:pt x="11115" y="33941"/>
                </a:lnTo>
                <a:lnTo>
                  <a:pt x="11354" y="33941"/>
                </a:lnTo>
                <a:lnTo>
                  <a:pt x="11533" y="33821"/>
                </a:lnTo>
                <a:lnTo>
                  <a:pt x="11593" y="33582"/>
                </a:lnTo>
                <a:lnTo>
                  <a:pt x="11653" y="33343"/>
                </a:lnTo>
                <a:lnTo>
                  <a:pt x="11653" y="33104"/>
                </a:lnTo>
                <a:lnTo>
                  <a:pt x="11593" y="32925"/>
                </a:lnTo>
                <a:lnTo>
                  <a:pt x="11474" y="32746"/>
                </a:lnTo>
                <a:lnTo>
                  <a:pt x="11235" y="32686"/>
                </a:lnTo>
                <a:close/>
                <a:moveTo>
                  <a:pt x="8008" y="35076"/>
                </a:moveTo>
                <a:lnTo>
                  <a:pt x="7888" y="35196"/>
                </a:lnTo>
                <a:lnTo>
                  <a:pt x="7769" y="35315"/>
                </a:lnTo>
                <a:lnTo>
                  <a:pt x="7709" y="35495"/>
                </a:lnTo>
                <a:lnTo>
                  <a:pt x="7709" y="35674"/>
                </a:lnTo>
                <a:lnTo>
                  <a:pt x="7769" y="35793"/>
                </a:lnTo>
                <a:lnTo>
                  <a:pt x="7888" y="35913"/>
                </a:lnTo>
                <a:lnTo>
                  <a:pt x="8247" y="35913"/>
                </a:lnTo>
                <a:lnTo>
                  <a:pt x="8366" y="35793"/>
                </a:lnTo>
                <a:lnTo>
                  <a:pt x="8486" y="35674"/>
                </a:lnTo>
                <a:lnTo>
                  <a:pt x="8546" y="35495"/>
                </a:lnTo>
                <a:lnTo>
                  <a:pt x="8546" y="35315"/>
                </a:lnTo>
                <a:lnTo>
                  <a:pt x="8486" y="35196"/>
                </a:lnTo>
                <a:lnTo>
                  <a:pt x="8366" y="35076"/>
                </a:lnTo>
                <a:close/>
                <a:moveTo>
                  <a:pt x="14163" y="36152"/>
                </a:moveTo>
                <a:lnTo>
                  <a:pt x="13924" y="36271"/>
                </a:lnTo>
                <a:lnTo>
                  <a:pt x="13685" y="36391"/>
                </a:lnTo>
                <a:lnTo>
                  <a:pt x="13505" y="36570"/>
                </a:lnTo>
                <a:lnTo>
                  <a:pt x="13147" y="37048"/>
                </a:lnTo>
                <a:lnTo>
                  <a:pt x="12788" y="37646"/>
                </a:lnTo>
                <a:lnTo>
                  <a:pt x="12549" y="38184"/>
                </a:lnTo>
                <a:lnTo>
                  <a:pt x="12430" y="38721"/>
                </a:lnTo>
                <a:lnTo>
                  <a:pt x="12310" y="39080"/>
                </a:lnTo>
                <a:lnTo>
                  <a:pt x="12310" y="39199"/>
                </a:lnTo>
                <a:lnTo>
                  <a:pt x="12370" y="39199"/>
                </a:lnTo>
                <a:lnTo>
                  <a:pt x="12549" y="39080"/>
                </a:lnTo>
                <a:lnTo>
                  <a:pt x="12848" y="38721"/>
                </a:lnTo>
                <a:lnTo>
                  <a:pt x="13565" y="37706"/>
                </a:lnTo>
                <a:lnTo>
                  <a:pt x="14163" y="36630"/>
                </a:lnTo>
                <a:lnTo>
                  <a:pt x="14342" y="36331"/>
                </a:lnTo>
                <a:lnTo>
                  <a:pt x="14402" y="36212"/>
                </a:lnTo>
                <a:lnTo>
                  <a:pt x="14342" y="36152"/>
                </a:lnTo>
                <a:close/>
                <a:moveTo>
                  <a:pt x="10159" y="37168"/>
                </a:moveTo>
                <a:lnTo>
                  <a:pt x="10040" y="37227"/>
                </a:lnTo>
                <a:lnTo>
                  <a:pt x="9980" y="37347"/>
                </a:lnTo>
                <a:lnTo>
                  <a:pt x="9920" y="37765"/>
                </a:lnTo>
                <a:lnTo>
                  <a:pt x="9980" y="38184"/>
                </a:lnTo>
                <a:lnTo>
                  <a:pt x="10040" y="38482"/>
                </a:lnTo>
                <a:lnTo>
                  <a:pt x="10159" y="38841"/>
                </a:lnTo>
                <a:lnTo>
                  <a:pt x="10338" y="39259"/>
                </a:lnTo>
                <a:lnTo>
                  <a:pt x="10458" y="39498"/>
                </a:lnTo>
                <a:lnTo>
                  <a:pt x="10577" y="39677"/>
                </a:lnTo>
                <a:lnTo>
                  <a:pt x="10697" y="39797"/>
                </a:lnTo>
                <a:lnTo>
                  <a:pt x="10876" y="39797"/>
                </a:lnTo>
                <a:lnTo>
                  <a:pt x="11115" y="39737"/>
                </a:lnTo>
                <a:lnTo>
                  <a:pt x="11235" y="39618"/>
                </a:lnTo>
                <a:lnTo>
                  <a:pt x="11235" y="39438"/>
                </a:lnTo>
                <a:lnTo>
                  <a:pt x="11175" y="39259"/>
                </a:lnTo>
                <a:lnTo>
                  <a:pt x="10936" y="38841"/>
                </a:lnTo>
                <a:lnTo>
                  <a:pt x="10757" y="38482"/>
                </a:lnTo>
                <a:lnTo>
                  <a:pt x="10697" y="38124"/>
                </a:lnTo>
                <a:lnTo>
                  <a:pt x="10637" y="37646"/>
                </a:lnTo>
                <a:lnTo>
                  <a:pt x="10577" y="37407"/>
                </a:lnTo>
                <a:lnTo>
                  <a:pt x="10458" y="37227"/>
                </a:lnTo>
                <a:lnTo>
                  <a:pt x="10338" y="37168"/>
                </a:lnTo>
                <a:close/>
                <a:moveTo>
                  <a:pt x="15178" y="1434"/>
                </a:moveTo>
                <a:lnTo>
                  <a:pt x="15477" y="1494"/>
                </a:lnTo>
                <a:lnTo>
                  <a:pt x="15836" y="1613"/>
                </a:lnTo>
                <a:lnTo>
                  <a:pt x="16194" y="1793"/>
                </a:lnTo>
                <a:lnTo>
                  <a:pt x="16433" y="1972"/>
                </a:lnTo>
                <a:lnTo>
                  <a:pt x="16732" y="2151"/>
                </a:lnTo>
                <a:lnTo>
                  <a:pt x="17210" y="2689"/>
                </a:lnTo>
                <a:lnTo>
                  <a:pt x="17628" y="3287"/>
                </a:lnTo>
                <a:lnTo>
                  <a:pt x="18047" y="3944"/>
                </a:lnTo>
                <a:lnTo>
                  <a:pt x="18883" y="5378"/>
                </a:lnTo>
                <a:lnTo>
                  <a:pt x="19242" y="6035"/>
                </a:lnTo>
                <a:lnTo>
                  <a:pt x="19600" y="6633"/>
                </a:lnTo>
                <a:lnTo>
                  <a:pt x="20676" y="8007"/>
                </a:lnTo>
                <a:lnTo>
                  <a:pt x="21811" y="9382"/>
                </a:lnTo>
                <a:lnTo>
                  <a:pt x="22887" y="10696"/>
                </a:lnTo>
                <a:lnTo>
                  <a:pt x="23962" y="12071"/>
                </a:lnTo>
                <a:lnTo>
                  <a:pt x="24441" y="12788"/>
                </a:lnTo>
                <a:lnTo>
                  <a:pt x="24799" y="13445"/>
                </a:lnTo>
                <a:lnTo>
                  <a:pt x="25217" y="14162"/>
                </a:lnTo>
                <a:lnTo>
                  <a:pt x="25516" y="14879"/>
                </a:lnTo>
                <a:lnTo>
                  <a:pt x="25815" y="15596"/>
                </a:lnTo>
                <a:lnTo>
                  <a:pt x="26054" y="16373"/>
                </a:lnTo>
                <a:lnTo>
                  <a:pt x="26233" y="17090"/>
                </a:lnTo>
                <a:lnTo>
                  <a:pt x="26412" y="17867"/>
                </a:lnTo>
                <a:lnTo>
                  <a:pt x="26532" y="18644"/>
                </a:lnTo>
                <a:lnTo>
                  <a:pt x="26592" y="19420"/>
                </a:lnTo>
                <a:lnTo>
                  <a:pt x="26651" y="20197"/>
                </a:lnTo>
                <a:lnTo>
                  <a:pt x="26651" y="20974"/>
                </a:lnTo>
                <a:lnTo>
                  <a:pt x="26592" y="21751"/>
                </a:lnTo>
                <a:lnTo>
                  <a:pt x="26532" y="22587"/>
                </a:lnTo>
                <a:lnTo>
                  <a:pt x="26412" y="23364"/>
                </a:lnTo>
                <a:lnTo>
                  <a:pt x="26233" y="24141"/>
                </a:lnTo>
                <a:lnTo>
                  <a:pt x="25815" y="25695"/>
                </a:lnTo>
                <a:lnTo>
                  <a:pt x="25337" y="27189"/>
                </a:lnTo>
                <a:lnTo>
                  <a:pt x="24799" y="28683"/>
                </a:lnTo>
                <a:lnTo>
                  <a:pt x="24082" y="30117"/>
                </a:lnTo>
                <a:lnTo>
                  <a:pt x="23305" y="31491"/>
                </a:lnTo>
                <a:lnTo>
                  <a:pt x="22469" y="32806"/>
                </a:lnTo>
                <a:lnTo>
                  <a:pt x="21991" y="33463"/>
                </a:lnTo>
                <a:lnTo>
                  <a:pt x="21453" y="34060"/>
                </a:lnTo>
                <a:lnTo>
                  <a:pt x="20915" y="34658"/>
                </a:lnTo>
                <a:lnTo>
                  <a:pt x="20377" y="35196"/>
                </a:lnTo>
                <a:lnTo>
                  <a:pt x="19839" y="35614"/>
                </a:lnTo>
                <a:lnTo>
                  <a:pt x="19302" y="36032"/>
                </a:lnTo>
                <a:lnTo>
                  <a:pt x="18166" y="36809"/>
                </a:lnTo>
                <a:lnTo>
                  <a:pt x="15896" y="38243"/>
                </a:lnTo>
                <a:lnTo>
                  <a:pt x="14700" y="39080"/>
                </a:lnTo>
                <a:lnTo>
                  <a:pt x="14103" y="39558"/>
                </a:lnTo>
                <a:lnTo>
                  <a:pt x="13625" y="40036"/>
                </a:lnTo>
                <a:lnTo>
                  <a:pt x="13326" y="40514"/>
                </a:lnTo>
                <a:lnTo>
                  <a:pt x="13027" y="41052"/>
                </a:lnTo>
                <a:lnTo>
                  <a:pt x="12728" y="41590"/>
                </a:lnTo>
                <a:lnTo>
                  <a:pt x="12549" y="41769"/>
                </a:lnTo>
                <a:lnTo>
                  <a:pt x="12430" y="41948"/>
                </a:lnTo>
                <a:lnTo>
                  <a:pt x="12131" y="42068"/>
                </a:lnTo>
                <a:lnTo>
                  <a:pt x="11832" y="42187"/>
                </a:lnTo>
                <a:lnTo>
                  <a:pt x="11294" y="42187"/>
                </a:lnTo>
                <a:lnTo>
                  <a:pt x="11055" y="42068"/>
                </a:lnTo>
                <a:lnTo>
                  <a:pt x="10816" y="41948"/>
                </a:lnTo>
                <a:lnTo>
                  <a:pt x="10338" y="41590"/>
                </a:lnTo>
                <a:lnTo>
                  <a:pt x="9920" y="41112"/>
                </a:lnTo>
                <a:lnTo>
                  <a:pt x="9561" y="40634"/>
                </a:lnTo>
                <a:lnTo>
                  <a:pt x="9024" y="39677"/>
                </a:lnTo>
                <a:lnTo>
                  <a:pt x="8605" y="39020"/>
                </a:lnTo>
                <a:lnTo>
                  <a:pt x="8127" y="38423"/>
                </a:lnTo>
                <a:lnTo>
                  <a:pt x="7649" y="37945"/>
                </a:lnTo>
                <a:lnTo>
                  <a:pt x="7171" y="37407"/>
                </a:lnTo>
                <a:lnTo>
                  <a:pt x="6036" y="36451"/>
                </a:lnTo>
                <a:lnTo>
                  <a:pt x="4901" y="35495"/>
                </a:lnTo>
                <a:lnTo>
                  <a:pt x="4423" y="35017"/>
                </a:lnTo>
                <a:lnTo>
                  <a:pt x="3885" y="34419"/>
                </a:lnTo>
                <a:lnTo>
                  <a:pt x="3407" y="33821"/>
                </a:lnTo>
                <a:lnTo>
                  <a:pt x="3227" y="33523"/>
                </a:lnTo>
                <a:lnTo>
                  <a:pt x="3108" y="33224"/>
                </a:lnTo>
                <a:lnTo>
                  <a:pt x="2988" y="32806"/>
                </a:lnTo>
                <a:lnTo>
                  <a:pt x="2929" y="32447"/>
                </a:lnTo>
                <a:lnTo>
                  <a:pt x="2929" y="32148"/>
                </a:lnTo>
                <a:lnTo>
                  <a:pt x="2809" y="31790"/>
                </a:lnTo>
                <a:lnTo>
                  <a:pt x="2749" y="31670"/>
                </a:lnTo>
                <a:lnTo>
                  <a:pt x="2690" y="31670"/>
                </a:lnTo>
                <a:lnTo>
                  <a:pt x="2570" y="31730"/>
                </a:lnTo>
                <a:lnTo>
                  <a:pt x="2451" y="31790"/>
                </a:lnTo>
                <a:lnTo>
                  <a:pt x="2391" y="31790"/>
                </a:lnTo>
                <a:lnTo>
                  <a:pt x="2331" y="31730"/>
                </a:lnTo>
                <a:lnTo>
                  <a:pt x="2092" y="31371"/>
                </a:lnTo>
                <a:lnTo>
                  <a:pt x="1973" y="30893"/>
                </a:lnTo>
                <a:lnTo>
                  <a:pt x="1734" y="30057"/>
                </a:lnTo>
                <a:lnTo>
                  <a:pt x="1494" y="29220"/>
                </a:lnTo>
                <a:lnTo>
                  <a:pt x="1255" y="28324"/>
                </a:lnTo>
                <a:lnTo>
                  <a:pt x="1136" y="27487"/>
                </a:lnTo>
                <a:lnTo>
                  <a:pt x="1016" y="26591"/>
                </a:lnTo>
                <a:lnTo>
                  <a:pt x="1255" y="26770"/>
                </a:lnTo>
                <a:lnTo>
                  <a:pt x="1375" y="26890"/>
                </a:lnTo>
                <a:lnTo>
                  <a:pt x="1494" y="26890"/>
                </a:lnTo>
                <a:lnTo>
                  <a:pt x="1614" y="26770"/>
                </a:lnTo>
                <a:lnTo>
                  <a:pt x="1674" y="26651"/>
                </a:lnTo>
                <a:lnTo>
                  <a:pt x="1734" y="26472"/>
                </a:lnTo>
                <a:lnTo>
                  <a:pt x="1734" y="26053"/>
                </a:lnTo>
                <a:lnTo>
                  <a:pt x="1614" y="25695"/>
                </a:lnTo>
                <a:lnTo>
                  <a:pt x="1554" y="25515"/>
                </a:lnTo>
                <a:lnTo>
                  <a:pt x="1494" y="25456"/>
                </a:lnTo>
                <a:lnTo>
                  <a:pt x="1375" y="25456"/>
                </a:lnTo>
                <a:lnTo>
                  <a:pt x="1255" y="25575"/>
                </a:lnTo>
                <a:lnTo>
                  <a:pt x="1136" y="25754"/>
                </a:lnTo>
                <a:lnTo>
                  <a:pt x="957" y="26053"/>
                </a:lnTo>
                <a:lnTo>
                  <a:pt x="897" y="24440"/>
                </a:lnTo>
                <a:lnTo>
                  <a:pt x="957" y="22826"/>
                </a:lnTo>
                <a:lnTo>
                  <a:pt x="1136" y="21273"/>
                </a:lnTo>
                <a:lnTo>
                  <a:pt x="1435" y="19659"/>
                </a:lnTo>
                <a:lnTo>
                  <a:pt x="1435" y="19839"/>
                </a:lnTo>
                <a:lnTo>
                  <a:pt x="1554" y="19958"/>
                </a:lnTo>
                <a:lnTo>
                  <a:pt x="1734" y="20018"/>
                </a:lnTo>
                <a:lnTo>
                  <a:pt x="1913" y="19958"/>
                </a:lnTo>
                <a:lnTo>
                  <a:pt x="2032" y="19898"/>
                </a:lnTo>
                <a:lnTo>
                  <a:pt x="2212" y="19779"/>
                </a:lnTo>
                <a:lnTo>
                  <a:pt x="2331" y="19659"/>
                </a:lnTo>
                <a:lnTo>
                  <a:pt x="2391" y="19480"/>
                </a:lnTo>
                <a:lnTo>
                  <a:pt x="2391" y="19301"/>
                </a:lnTo>
                <a:lnTo>
                  <a:pt x="2331" y="19122"/>
                </a:lnTo>
                <a:lnTo>
                  <a:pt x="2212" y="19002"/>
                </a:lnTo>
                <a:lnTo>
                  <a:pt x="2092" y="18942"/>
                </a:lnTo>
                <a:lnTo>
                  <a:pt x="1913" y="18942"/>
                </a:lnTo>
                <a:lnTo>
                  <a:pt x="1734" y="19002"/>
                </a:lnTo>
                <a:lnTo>
                  <a:pt x="1614" y="19122"/>
                </a:lnTo>
                <a:lnTo>
                  <a:pt x="1494" y="19301"/>
                </a:lnTo>
                <a:lnTo>
                  <a:pt x="1853" y="17747"/>
                </a:lnTo>
                <a:lnTo>
                  <a:pt x="2391" y="16253"/>
                </a:lnTo>
                <a:lnTo>
                  <a:pt x="2929" y="14760"/>
                </a:lnTo>
                <a:lnTo>
                  <a:pt x="3646" y="13325"/>
                </a:lnTo>
                <a:lnTo>
                  <a:pt x="4423" y="11951"/>
                </a:lnTo>
                <a:lnTo>
                  <a:pt x="5259" y="10577"/>
                </a:lnTo>
                <a:lnTo>
                  <a:pt x="6215" y="9322"/>
                </a:lnTo>
                <a:lnTo>
                  <a:pt x="7291" y="8127"/>
                </a:lnTo>
                <a:lnTo>
                  <a:pt x="7829" y="7529"/>
                </a:lnTo>
                <a:lnTo>
                  <a:pt x="8486" y="6932"/>
                </a:lnTo>
                <a:lnTo>
                  <a:pt x="9741" y="5856"/>
                </a:lnTo>
                <a:lnTo>
                  <a:pt x="10996" y="4780"/>
                </a:lnTo>
                <a:lnTo>
                  <a:pt x="11593" y="4183"/>
                </a:lnTo>
                <a:lnTo>
                  <a:pt x="12191" y="3645"/>
                </a:lnTo>
                <a:lnTo>
                  <a:pt x="13087" y="2629"/>
                </a:lnTo>
                <a:lnTo>
                  <a:pt x="13505" y="2151"/>
                </a:lnTo>
                <a:lnTo>
                  <a:pt x="13924" y="1793"/>
                </a:lnTo>
                <a:lnTo>
                  <a:pt x="14402" y="1554"/>
                </a:lnTo>
                <a:lnTo>
                  <a:pt x="14641" y="1434"/>
                </a:lnTo>
                <a:close/>
                <a:moveTo>
                  <a:pt x="15597" y="0"/>
                </a:moveTo>
                <a:lnTo>
                  <a:pt x="15059" y="120"/>
                </a:lnTo>
                <a:lnTo>
                  <a:pt x="14641" y="239"/>
                </a:lnTo>
                <a:lnTo>
                  <a:pt x="14222" y="478"/>
                </a:lnTo>
                <a:lnTo>
                  <a:pt x="13864" y="777"/>
                </a:lnTo>
                <a:lnTo>
                  <a:pt x="13147" y="1554"/>
                </a:lnTo>
                <a:lnTo>
                  <a:pt x="11952" y="2689"/>
                </a:lnTo>
                <a:lnTo>
                  <a:pt x="10697" y="3824"/>
                </a:lnTo>
                <a:lnTo>
                  <a:pt x="8247" y="6095"/>
                </a:lnTo>
                <a:lnTo>
                  <a:pt x="7231" y="7051"/>
                </a:lnTo>
                <a:lnTo>
                  <a:pt x="6335" y="8007"/>
                </a:lnTo>
                <a:lnTo>
                  <a:pt x="5438" y="9083"/>
                </a:lnTo>
                <a:lnTo>
                  <a:pt x="4662" y="10158"/>
                </a:lnTo>
                <a:lnTo>
                  <a:pt x="3885" y="11294"/>
                </a:lnTo>
                <a:lnTo>
                  <a:pt x="3227" y="12489"/>
                </a:lnTo>
                <a:lnTo>
                  <a:pt x="2570" y="13684"/>
                </a:lnTo>
                <a:lnTo>
                  <a:pt x="2032" y="14939"/>
                </a:lnTo>
                <a:lnTo>
                  <a:pt x="1614" y="16014"/>
                </a:lnTo>
                <a:lnTo>
                  <a:pt x="1255" y="17090"/>
                </a:lnTo>
                <a:lnTo>
                  <a:pt x="897" y="18225"/>
                </a:lnTo>
                <a:lnTo>
                  <a:pt x="598" y="19361"/>
                </a:lnTo>
                <a:lnTo>
                  <a:pt x="359" y="20556"/>
                </a:lnTo>
                <a:lnTo>
                  <a:pt x="180" y="21751"/>
                </a:lnTo>
                <a:lnTo>
                  <a:pt x="60" y="22946"/>
                </a:lnTo>
                <a:lnTo>
                  <a:pt x="1" y="24141"/>
                </a:lnTo>
                <a:lnTo>
                  <a:pt x="1" y="25336"/>
                </a:lnTo>
                <a:lnTo>
                  <a:pt x="60" y="26531"/>
                </a:lnTo>
                <a:lnTo>
                  <a:pt x="180" y="27726"/>
                </a:lnTo>
                <a:lnTo>
                  <a:pt x="359" y="28862"/>
                </a:lnTo>
                <a:lnTo>
                  <a:pt x="658" y="29997"/>
                </a:lnTo>
                <a:lnTo>
                  <a:pt x="1016" y="31132"/>
                </a:lnTo>
                <a:lnTo>
                  <a:pt x="1435" y="32208"/>
                </a:lnTo>
                <a:lnTo>
                  <a:pt x="1973" y="33224"/>
                </a:lnTo>
                <a:lnTo>
                  <a:pt x="2630" y="34299"/>
                </a:lnTo>
                <a:lnTo>
                  <a:pt x="3347" y="35256"/>
                </a:lnTo>
                <a:lnTo>
                  <a:pt x="4183" y="36092"/>
                </a:lnTo>
                <a:lnTo>
                  <a:pt x="5140" y="36869"/>
                </a:lnTo>
                <a:lnTo>
                  <a:pt x="6155" y="37646"/>
                </a:lnTo>
                <a:lnTo>
                  <a:pt x="6633" y="38004"/>
                </a:lnTo>
                <a:lnTo>
                  <a:pt x="7111" y="38482"/>
                </a:lnTo>
                <a:lnTo>
                  <a:pt x="7351" y="38781"/>
                </a:lnTo>
                <a:lnTo>
                  <a:pt x="7590" y="39140"/>
                </a:lnTo>
                <a:lnTo>
                  <a:pt x="8008" y="39797"/>
                </a:lnTo>
                <a:lnTo>
                  <a:pt x="8366" y="40574"/>
                </a:lnTo>
                <a:lnTo>
                  <a:pt x="8785" y="41291"/>
                </a:lnTo>
                <a:lnTo>
                  <a:pt x="9024" y="41649"/>
                </a:lnTo>
                <a:lnTo>
                  <a:pt x="9382" y="42068"/>
                </a:lnTo>
                <a:lnTo>
                  <a:pt x="9741" y="42426"/>
                </a:lnTo>
                <a:lnTo>
                  <a:pt x="10159" y="42725"/>
                </a:lnTo>
                <a:lnTo>
                  <a:pt x="10577" y="42904"/>
                </a:lnTo>
                <a:lnTo>
                  <a:pt x="11055" y="43084"/>
                </a:lnTo>
                <a:lnTo>
                  <a:pt x="11533" y="43143"/>
                </a:lnTo>
                <a:lnTo>
                  <a:pt x="12071" y="43024"/>
                </a:lnTo>
                <a:lnTo>
                  <a:pt x="12310" y="42904"/>
                </a:lnTo>
                <a:lnTo>
                  <a:pt x="12549" y="42785"/>
                </a:lnTo>
                <a:lnTo>
                  <a:pt x="12968" y="42486"/>
                </a:lnTo>
                <a:lnTo>
                  <a:pt x="13326" y="42068"/>
                </a:lnTo>
                <a:lnTo>
                  <a:pt x="13685" y="41590"/>
                </a:lnTo>
                <a:lnTo>
                  <a:pt x="14402" y="40634"/>
                </a:lnTo>
                <a:lnTo>
                  <a:pt x="14760" y="40156"/>
                </a:lnTo>
                <a:lnTo>
                  <a:pt x="15178" y="39797"/>
                </a:lnTo>
                <a:lnTo>
                  <a:pt x="15716" y="39379"/>
                </a:lnTo>
                <a:lnTo>
                  <a:pt x="16254" y="39020"/>
                </a:lnTo>
                <a:lnTo>
                  <a:pt x="17389" y="38363"/>
                </a:lnTo>
                <a:lnTo>
                  <a:pt x="18525" y="37706"/>
                </a:lnTo>
                <a:lnTo>
                  <a:pt x="19660" y="36988"/>
                </a:lnTo>
                <a:lnTo>
                  <a:pt x="20258" y="36510"/>
                </a:lnTo>
                <a:lnTo>
                  <a:pt x="20855" y="35973"/>
                </a:lnTo>
                <a:lnTo>
                  <a:pt x="21393" y="35435"/>
                </a:lnTo>
                <a:lnTo>
                  <a:pt x="21931" y="34897"/>
                </a:lnTo>
                <a:lnTo>
                  <a:pt x="22409" y="34240"/>
                </a:lnTo>
                <a:lnTo>
                  <a:pt x="22887" y="33642"/>
                </a:lnTo>
                <a:lnTo>
                  <a:pt x="23783" y="32328"/>
                </a:lnTo>
                <a:lnTo>
                  <a:pt x="24620" y="30893"/>
                </a:lnTo>
                <a:lnTo>
                  <a:pt x="25397" y="29340"/>
                </a:lnTo>
                <a:lnTo>
                  <a:pt x="26054" y="27786"/>
                </a:lnTo>
                <a:lnTo>
                  <a:pt x="26592" y="26173"/>
                </a:lnTo>
                <a:lnTo>
                  <a:pt x="27070" y="24500"/>
                </a:lnTo>
                <a:lnTo>
                  <a:pt x="27369" y="22826"/>
                </a:lnTo>
                <a:lnTo>
                  <a:pt x="27488" y="21990"/>
                </a:lnTo>
                <a:lnTo>
                  <a:pt x="27548" y="21153"/>
                </a:lnTo>
                <a:lnTo>
                  <a:pt x="27548" y="20317"/>
                </a:lnTo>
                <a:lnTo>
                  <a:pt x="27548" y="19480"/>
                </a:lnTo>
                <a:lnTo>
                  <a:pt x="27488" y="18703"/>
                </a:lnTo>
                <a:lnTo>
                  <a:pt x="27428" y="17986"/>
                </a:lnTo>
                <a:lnTo>
                  <a:pt x="27249" y="17329"/>
                </a:lnTo>
                <a:lnTo>
                  <a:pt x="27130" y="16612"/>
                </a:lnTo>
                <a:lnTo>
                  <a:pt x="26891" y="15955"/>
                </a:lnTo>
                <a:lnTo>
                  <a:pt x="26651" y="15297"/>
                </a:lnTo>
                <a:lnTo>
                  <a:pt x="26054" y="14042"/>
                </a:lnTo>
                <a:lnTo>
                  <a:pt x="25397" y="12847"/>
                </a:lnTo>
                <a:lnTo>
                  <a:pt x="24620" y="11712"/>
                </a:lnTo>
                <a:lnTo>
                  <a:pt x="23843" y="10517"/>
                </a:lnTo>
                <a:lnTo>
                  <a:pt x="22947" y="9382"/>
                </a:lnTo>
                <a:lnTo>
                  <a:pt x="21274" y="7230"/>
                </a:lnTo>
                <a:lnTo>
                  <a:pt x="19660" y="5019"/>
                </a:lnTo>
                <a:lnTo>
                  <a:pt x="18883" y="3824"/>
                </a:lnTo>
                <a:lnTo>
                  <a:pt x="18166" y="2689"/>
                </a:lnTo>
                <a:lnTo>
                  <a:pt x="17867" y="2032"/>
                </a:lnTo>
                <a:lnTo>
                  <a:pt x="17449" y="1255"/>
                </a:lnTo>
                <a:lnTo>
                  <a:pt x="17031" y="538"/>
                </a:lnTo>
                <a:lnTo>
                  <a:pt x="16792" y="299"/>
                </a:lnTo>
                <a:lnTo>
                  <a:pt x="16553" y="60"/>
                </a:lnTo>
                <a:lnTo>
                  <a:pt x="16374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" name="Google Shape;33;p2"/>
          <p:cNvSpPr/>
          <p:nvPr/>
        </p:nvSpPr>
        <p:spPr>
          <a:xfrm>
            <a:off x="2961165" y="-283199"/>
            <a:ext cx="1355931" cy="1386221"/>
          </a:xfrm>
          <a:custGeom>
            <a:avLst/>
            <a:gdLst/>
            <a:ahLst/>
            <a:cxnLst/>
            <a:rect l="l" t="t" r="r" b="b"/>
            <a:pathLst>
              <a:path w="37467" h="38304" extrusionOk="0">
                <a:moveTo>
                  <a:pt x="20676" y="6753"/>
                </a:moveTo>
                <a:lnTo>
                  <a:pt x="21333" y="6812"/>
                </a:lnTo>
                <a:lnTo>
                  <a:pt x="21990" y="6872"/>
                </a:lnTo>
                <a:lnTo>
                  <a:pt x="22528" y="6992"/>
                </a:lnTo>
                <a:lnTo>
                  <a:pt x="23126" y="7171"/>
                </a:lnTo>
                <a:lnTo>
                  <a:pt x="23544" y="7470"/>
                </a:lnTo>
                <a:lnTo>
                  <a:pt x="23903" y="7768"/>
                </a:lnTo>
                <a:lnTo>
                  <a:pt x="24082" y="8187"/>
                </a:lnTo>
                <a:lnTo>
                  <a:pt x="24142" y="8605"/>
                </a:lnTo>
                <a:lnTo>
                  <a:pt x="24142" y="9083"/>
                </a:lnTo>
                <a:lnTo>
                  <a:pt x="24022" y="9621"/>
                </a:lnTo>
                <a:lnTo>
                  <a:pt x="23843" y="10159"/>
                </a:lnTo>
                <a:lnTo>
                  <a:pt x="23425" y="11115"/>
                </a:lnTo>
                <a:lnTo>
                  <a:pt x="22887" y="12011"/>
                </a:lnTo>
                <a:lnTo>
                  <a:pt x="22349" y="12907"/>
                </a:lnTo>
                <a:lnTo>
                  <a:pt x="21751" y="13744"/>
                </a:lnTo>
                <a:lnTo>
                  <a:pt x="20496" y="15477"/>
                </a:lnTo>
                <a:lnTo>
                  <a:pt x="19301" y="17090"/>
                </a:lnTo>
                <a:lnTo>
                  <a:pt x="19062" y="16493"/>
                </a:lnTo>
                <a:lnTo>
                  <a:pt x="18823" y="15895"/>
                </a:lnTo>
                <a:lnTo>
                  <a:pt x="18345" y="14581"/>
                </a:lnTo>
                <a:lnTo>
                  <a:pt x="17927" y="13505"/>
                </a:lnTo>
                <a:lnTo>
                  <a:pt x="17688" y="12609"/>
                </a:lnTo>
                <a:lnTo>
                  <a:pt x="17150" y="9800"/>
                </a:lnTo>
                <a:lnTo>
                  <a:pt x="16911" y="8366"/>
                </a:lnTo>
                <a:lnTo>
                  <a:pt x="16792" y="7828"/>
                </a:lnTo>
                <a:lnTo>
                  <a:pt x="16792" y="7649"/>
                </a:lnTo>
                <a:lnTo>
                  <a:pt x="16792" y="7529"/>
                </a:lnTo>
                <a:lnTo>
                  <a:pt x="16851" y="7470"/>
                </a:lnTo>
                <a:lnTo>
                  <a:pt x="16971" y="7350"/>
                </a:lnTo>
                <a:lnTo>
                  <a:pt x="17449" y="7171"/>
                </a:lnTo>
                <a:lnTo>
                  <a:pt x="17987" y="6992"/>
                </a:lnTo>
                <a:lnTo>
                  <a:pt x="18584" y="6872"/>
                </a:lnTo>
                <a:lnTo>
                  <a:pt x="19242" y="6753"/>
                </a:lnTo>
                <a:close/>
                <a:moveTo>
                  <a:pt x="19660" y="6215"/>
                </a:moveTo>
                <a:lnTo>
                  <a:pt x="18345" y="6334"/>
                </a:lnTo>
                <a:lnTo>
                  <a:pt x="17688" y="6454"/>
                </a:lnTo>
                <a:lnTo>
                  <a:pt x="17090" y="6573"/>
                </a:lnTo>
                <a:lnTo>
                  <a:pt x="16851" y="6693"/>
                </a:lnTo>
                <a:lnTo>
                  <a:pt x="16612" y="6812"/>
                </a:lnTo>
                <a:lnTo>
                  <a:pt x="16433" y="6932"/>
                </a:lnTo>
                <a:lnTo>
                  <a:pt x="16314" y="7111"/>
                </a:lnTo>
                <a:lnTo>
                  <a:pt x="16194" y="7231"/>
                </a:lnTo>
                <a:lnTo>
                  <a:pt x="16134" y="7410"/>
                </a:lnTo>
                <a:lnTo>
                  <a:pt x="16134" y="7828"/>
                </a:lnTo>
                <a:lnTo>
                  <a:pt x="16194" y="8247"/>
                </a:lnTo>
                <a:lnTo>
                  <a:pt x="16314" y="8725"/>
                </a:lnTo>
                <a:lnTo>
                  <a:pt x="16493" y="9262"/>
                </a:lnTo>
                <a:lnTo>
                  <a:pt x="16612" y="9800"/>
                </a:lnTo>
                <a:lnTo>
                  <a:pt x="16971" y="11772"/>
                </a:lnTo>
                <a:lnTo>
                  <a:pt x="17150" y="12728"/>
                </a:lnTo>
                <a:lnTo>
                  <a:pt x="17449" y="13744"/>
                </a:lnTo>
                <a:lnTo>
                  <a:pt x="17808" y="14999"/>
                </a:lnTo>
                <a:lnTo>
                  <a:pt x="18286" y="16254"/>
                </a:lnTo>
                <a:lnTo>
                  <a:pt x="18584" y="17090"/>
                </a:lnTo>
                <a:lnTo>
                  <a:pt x="18764" y="17628"/>
                </a:lnTo>
                <a:lnTo>
                  <a:pt x="18823" y="17748"/>
                </a:lnTo>
                <a:lnTo>
                  <a:pt x="18883" y="17867"/>
                </a:lnTo>
                <a:lnTo>
                  <a:pt x="19062" y="17927"/>
                </a:lnTo>
                <a:lnTo>
                  <a:pt x="19242" y="17927"/>
                </a:lnTo>
                <a:lnTo>
                  <a:pt x="19421" y="17867"/>
                </a:lnTo>
                <a:lnTo>
                  <a:pt x="19540" y="17748"/>
                </a:lnTo>
                <a:lnTo>
                  <a:pt x="19959" y="17389"/>
                </a:lnTo>
                <a:lnTo>
                  <a:pt x="20317" y="16911"/>
                </a:lnTo>
                <a:lnTo>
                  <a:pt x="20975" y="15835"/>
                </a:lnTo>
                <a:lnTo>
                  <a:pt x="21453" y="15059"/>
                </a:lnTo>
                <a:lnTo>
                  <a:pt x="22767" y="13206"/>
                </a:lnTo>
                <a:lnTo>
                  <a:pt x="23425" y="12310"/>
                </a:lnTo>
                <a:lnTo>
                  <a:pt x="24022" y="11294"/>
                </a:lnTo>
                <a:lnTo>
                  <a:pt x="24440" y="10457"/>
                </a:lnTo>
                <a:lnTo>
                  <a:pt x="24620" y="10039"/>
                </a:lnTo>
                <a:lnTo>
                  <a:pt x="24739" y="9621"/>
                </a:lnTo>
                <a:lnTo>
                  <a:pt x="24799" y="9203"/>
                </a:lnTo>
                <a:lnTo>
                  <a:pt x="24799" y="8784"/>
                </a:lnTo>
                <a:lnTo>
                  <a:pt x="24799" y="8426"/>
                </a:lnTo>
                <a:lnTo>
                  <a:pt x="24739" y="8067"/>
                </a:lnTo>
                <a:lnTo>
                  <a:pt x="24620" y="7709"/>
                </a:lnTo>
                <a:lnTo>
                  <a:pt x="24440" y="7410"/>
                </a:lnTo>
                <a:lnTo>
                  <a:pt x="24201" y="7171"/>
                </a:lnTo>
                <a:lnTo>
                  <a:pt x="23962" y="6932"/>
                </a:lnTo>
                <a:lnTo>
                  <a:pt x="23604" y="6693"/>
                </a:lnTo>
                <a:lnTo>
                  <a:pt x="23185" y="6514"/>
                </a:lnTo>
                <a:lnTo>
                  <a:pt x="22767" y="6394"/>
                </a:lnTo>
                <a:lnTo>
                  <a:pt x="22229" y="6334"/>
                </a:lnTo>
                <a:lnTo>
                  <a:pt x="20975" y="6215"/>
                </a:lnTo>
                <a:close/>
                <a:moveTo>
                  <a:pt x="11414" y="9023"/>
                </a:moveTo>
                <a:lnTo>
                  <a:pt x="11055" y="9083"/>
                </a:lnTo>
                <a:lnTo>
                  <a:pt x="10637" y="9143"/>
                </a:lnTo>
                <a:lnTo>
                  <a:pt x="10278" y="9262"/>
                </a:lnTo>
                <a:lnTo>
                  <a:pt x="9920" y="9442"/>
                </a:lnTo>
                <a:lnTo>
                  <a:pt x="9561" y="9681"/>
                </a:lnTo>
                <a:lnTo>
                  <a:pt x="8844" y="10218"/>
                </a:lnTo>
                <a:lnTo>
                  <a:pt x="8247" y="10876"/>
                </a:lnTo>
                <a:lnTo>
                  <a:pt x="7709" y="11533"/>
                </a:lnTo>
                <a:lnTo>
                  <a:pt x="7410" y="12071"/>
                </a:lnTo>
                <a:lnTo>
                  <a:pt x="7111" y="12728"/>
                </a:lnTo>
                <a:lnTo>
                  <a:pt x="6872" y="13385"/>
                </a:lnTo>
                <a:lnTo>
                  <a:pt x="6633" y="14162"/>
                </a:lnTo>
                <a:lnTo>
                  <a:pt x="6514" y="14879"/>
                </a:lnTo>
                <a:lnTo>
                  <a:pt x="6394" y="15596"/>
                </a:lnTo>
                <a:lnTo>
                  <a:pt x="6454" y="16313"/>
                </a:lnTo>
                <a:lnTo>
                  <a:pt x="6573" y="16911"/>
                </a:lnTo>
                <a:lnTo>
                  <a:pt x="6693" y="17210"/>
                </a:lnTo>
                <a:lnTo>
                  <a:pt x="6872" y="17509"/>
                </a:lnTo>
                <a:lnTo>
                  <a:pt x="7052" y="17688"/>
                </a:lnTo>
                <a:lnTo>
                  <a:pt x="7350" y="17867"/>
                </a:lnTo>
                <a:lnTo>
                  <a:pt x="7589" y="17987"/>
                </a:lnTo>
                <a:lnTo>
                  <a:pt x="7948" y="18106"/>
                </a:lnTo>
                <a:lnTo>
                  <a:pt x="8605" y="18285"/>
                </a:lnTo>
                <a:lnTo>
                  <a:pt x="9322" y="18405"/>
                </a:lnTo>
                <a:lnTo>
                  <a:pt x="10099" y="18465"/>
                </a:lnTo>
                <a:lnTo>
                  <a:pt x="11354" y="18524"/>
                </a:lnTo>
                <a:lnTo>
                  <a:pt x="12669" y="18704"/>
                </a:lnTo>
                <a:lnTo>
                  <a:pt x="14640" y="18883"/>
                </a:lnTo>
                <a:lnTo>
                  <a:pt x="15656" y="18943"/>
                </a:lnTo>
                <a:lnTo>
                  <a:pt x="16553" y="18943"/>
                </a:lnTo>
                <a:lnTo>
                  <a:pt x="16911" y="18883"/>
                </a:lnTo>
                <a:lnTo>
                  <a:pt x="17210" y="18823"/>
                </a:lnTo>
                <a:lnTo>
                  <a:pt x="17509" y="18704"/>
                </a:lnTo>
                <a:lnTo>
                  <a:pt x="17628" y="18584"/>
                </a:lnTo>
                <a:lnTo>
                  <a:pt x="17688" y="18465"/>
                </a:lnTo>
                <a:lnTo>
                  <a:pt x="17688" y="18405"/>
                </a:lnTo>
                <a:lnTo>
                  <a:pt x="17628" y="18345"/>
                </a:lnTo>
                <a:lnTo>
                  <a:pt x="17509" y="18285"/>
                </a:lnTo>
                <a:lnTo>
                  <a:pt x="17150" y="18166"/>
                </a:lnTo>
                <a:lnTo>
                  <a:pt x="16672" y="18106"/>
                </a:lnTo>
                <a:lnTo>
                  <a:pt x="15178" y="18106"/>
                </a:lnTo>
                <a:lnTo>
                  <a:pt x="13326" y="17987"/>
                </a:lnTo>
                <a:lnTo>
                  <a:pt x="11414" y="17807"/>
                </a:lnTo>
                <a:lnTo>
                  <a:pt x="10039" y="17688"/>
                </a:lnTo>
                <a:lnTo>
                  <a:pt x="9382" y="17628"/>
                </a:lnTo>
                <a:lnTo>
                  <a:pt x="8725" y="17449"/>
                </a:lnTo>
                <a:lnTo>
                  <a:pt x="8426" y="17389"/>
                </a:lnTo>
                <a:lnTo>
                  <a:pt x="8127" y="17270"/>
                </a:lnTo>
                <a:lnTo>
                  <a:pt x="7948" y="17090"/>
                </a:lnTo>
                <a:lnTo>
                  <a:pt x="7709" y="16911"/>
                </a:lnTo>
                <a:lnTo>
                  <a:pt x="7530" y="16672"/>
                </a:lnTo>
                <a:lnTo>
                  <a:pt x="7410" y="16373"/>
                </a:lnTo>
                <a:lnTo>
                  <a:pt x="7350" y="16015"/>
                </a:lnTo>
                <a:lnTo>
                  <a:pt x="7350" y="15656"/>
                </a:lnTo>
                <a:lnTo>
                  <a:pt x="7410" y="14939"/>
                </a:lnTo>
                <a:lnTo>
                  <a:pt x="7530" y="14222"/>
                </a:lnTo>
                <a:lnTo>
                  <a:pt x="7709" y="13505"/>
                </a:lnTo>
                <a:lnTo>
                  <a:pt x="8008" y="12848"/>
                </a:lnTo>
                <a:lnTo>
                  <a:pt x="8306" y="12190"/>
                </a:lnTo>
                <a:lnTo>
                  <a:pt x="8725" y="11593"/>
                </a:lnTo>
                <a:lnTo>
                  <a:pt x="9203" y="11055"/>
                </a:lnTo>
                <a:lnTo>
                  <a:pt x="9741" y="10577"/>
                </a:lnTo>
                <a:lnTo>
                  <a:pt x="10159" y="10338"/>
                </a:lnTo>
                <a:lnTo>
                  <a:pt x="10517" y="10159"/>
                </a:lnTo>
                <a:lnTo>
                  <a:pt x="10816" y="10039"/>
                </a:lnTo>
                <a:lnTo>
                  <a:pt x="11175" y="9979"/>
                </a:lnTo>
                <a:lnTo>
                  <a:pt x="11473" y="9979"/>
                </a:lnTo>
                <a:lnTo>
                  <a:pt x="11772" y="10039"/>
                </a:lnTo>
                <a:lnTo>
                  <a:pt x="12011" y="10099"/>
                </a:lnTo>
                <a:lnTo>
                  <a:pt x="12250" y="10278"/>
                </a:lnTo>
                <a:lnTo>
                  <a:pt x="12788" y="10637"/>
                </a:lnTo>
                <a:lnTo>
                  <a:pt x="13206" y="11115"/>
                </a:lnTo>
                <a:lnTo>
                  <a:pt x="13625" y="11712"/>
                </a:lnTo>
                <a:lnTo>
                  <a:pt x="14043" y="12370"/>
                </a:lnTo>
                <a:lnTo>
                  <a:pt x="15656" y="15298"/>
                </a:lnTo>
                <a:lnTo>
                  <a:pt x="17090" y="17867"/>
                </a:lnTo>
                <a:lnTo>
                  <a:pt x="17150" y="17748"/>
                </a:lnTo>
                <a:lnTo>
                  <a:pt x="17210" y="17628"/>
                </a:lnTo>
                <a:lnTo>
                  <a:pt x="17150" y="17150"/>
                </a:lnTo>
                <a:lnTo>
                  <a:pt x="17031" y="16612"/>
                </a:lnTo>
                <a:lnTo>
                  <a:pt x="16792" y="15955"/>
                </a:lnTo>
                <a:lnTo>
                  <a:pt x="16314" y="14760"/>
                </a:lnTo>
                <a:lnTo>
                  <a:pt x="15955" y="13983"/>
                </a:lnTo>
                <a:lnTo>
                  <a:pt x="15417" y="12848"/>
                </a:lnTo>
                <a:lnTo>
                  <a:pt x="14820" y="11772"/>
                </a:lnTo>
                <a:lnTo>
                  <a:pt x="14103" y="10756"/>
                </a:lnTo>
                <a:lnTo>
                  <a:pt x="13744" y="10278"/>
                </a:lnTo>
                <a:lnTo>
                  <a:pt x="13326" y="9800"/>
                </a:lnTo>
                <a:lnTo>
                  <a:pt x="12967" y="9501"/>
                </a:lnTo>
                <a:lnTo>
                  <a:pt x="12609" y="9262"/>
                </a:lnTo>
                <a:lnTo>
                  <a:pt x="12191" y="9143"/>
                </a:lnTo>
                <a:lnTo>
                  <a:pt x="11832" y="9023"/>
                </a:lnTo>
                <a:close/>
                <a:moveTo>
                  <a:pt x="27906" y="12370"/>
                </a:moveTo>
                <a:lnTo>
                  <a:pt x="28205" y="12429"/>
                </a:lnTo>
                <a:lnTo>
                  <a:pt x="28444" y="12609"/>
                </a:lnTo>
                <a:lnTo>
                  <a:pt x="28743" y="12788"/>
                </a:lnTo>
                <a:lnTo>
                  <a:pt x="29042" y="13087"/>
                </a:lnTo>
                <a:lnTo>
                  <a:pt x="29340" y="13445"/>
                </a:lnTo>
                <a:lnTo>
                  <a:pt x="29699" y="13864"/>
                </a:lnTo>
                <a:lnTo>
                  <a:pt x="30296" y="14820"/>
                </a:lnTo>
                <a:lnTo>
                  <a:pt x="30655" y="15417"/>
                </a:lnTo>
                <a:lnTo>
                  <a:pt x="30954" y="16015"/>
                </a:lnTo>
                <a:lnTo>
                  <a:pt x="31252" y="16672"/>
                </a:lnTo>
                <a:lnTo>
                  <a:pt x="31491" y="17270"/>
                </a:lnTo>
                <a:lnTo>
                  <a:pt x="31551" y="17867"/>
                </a:lnTo>
                <a:lnTo>
                  <a:pt x="31611" y="18166"/>
                </a:lnTo>
                <a:lnTo>
                  <a:pt x="31551" y="18465"/>
                </a:lnTo>
                <a:lnTo>
                  <a:pt x="31491" y="18704"/>
                </a:lnTo>
                <a:lnTo>
                  <a:pt x="31372" y="18943"/>
                </a:lnTo>
                <a:lnTo>
                  <a:pt x="31193" y="19122"/>
                </a:lnTo>
                <a:lnTo>
                  <a:pt x="31013" y="19301"/>
                </a:lnTo>
                <a:lnTo>
                  <a:pt x="30774" y="19421"/>
                </a:lnTo>
                <a:lnTo>
                  <a:pt x="30535" y="19540"/>
                </a:lnTo>
                <a:lnTo>
                  <a:pt x="29998" y="19660"/>
                </a:lnTo>
                <a:lnTo>
                  <a:pt x="29400" y="19720"/>
                </a:lnTo>
                <a:lnTo>
                  <a:pt x="28743" y="19779"/>
                </a:lnTo>
                <a:lnTo>
                  <a:pt x="27667" y="19779"/>
                </a:lnTo>
                <a:lnTo>
                  <a:pt x="26771" y="19839"/>
                </a:lnTo>
                <a:lnTo>
                  <a:pt x="25815" y="19779"/>
                </a:lnTo>
                <a:lnTo>
                  <a:pt x="24918" y="19779"/>
                </a:lnTo>
                <a:lnTo>
                  <a:pt x="23962" y="19660"/>
                </a:lnTo>
                <a:lnTo>
                  <a:pt x="22170" y="19421"/>
                </a:lnTo>
                <a:lnTo>
                  <a:pt x="20317" y="19002"/>
                </a:lnTo>
                <a:lnTo>
                  <a:pt x="20975" y="18584"/>
                </a:lnTo>
                <a:lnTo>
                  <a:pt x="21632" y="18106"/>
                </a:lnTo>
                <a:lnTo>
                  <a:pt x="22229" y="17509"/>
                </a:lnTo>
                <a:lnTo>
                  <a:pt x="22827" y="16851"/>
                </a:lnTo>
                <a:lnTo>
                  <a:pt x="23962" y="15477"/>
                </a:lnTo>
                <a:lnTo>
                  <a:pt x="25038" y="14282"/>
                </a:lnTo>
                <a:lnTo>
                  <a:pt x="25635" y="13625"/>
                </a:lnTo>
                <a:lnTo>
                  <a:pt x="26233" y="13087"/>
                </a:lnTo>
                <a:lnTo>
                  <a:pt x="26831" y="12668"/>
                </a:lnTo>
                <a:lnTo>
                  <a:pt x="27070" y="12549"/>
                </a:lnTo>
                <a:lnTo>
                  <a:pt x="27368" y="12429"/>
                </a:lnTo>
                <a:lnTo>
                  <a:pt x="27607" y="12370"/>
                </a:lnTo>
                <a:close/>
                <a:moveTo>
                  <a:pt x="27428" y="11533"/>
                </a:moveTo>
                <a:lnTo>
                  <a:pt x="26950" y="11653"/>
                </a:lnTo>
                <a:lnTo>
                  <a:pt x="26412" y="11951"/>
                </a:lnTo>
                <a:lnTo>
                  <a:pt x="25994" y="12250"/>
                </a:lnTo>
                <a:lnTo>
                  <a:pt x="25635" y="12549"/>
                </a:lnTo>
                <a:lnTo>
                  <a:pt x="24918" y="13326"/>
                </a:lnTo>
                <a:lnTo>
                  <a:pt x="23544" y="14879"/>
                </a:lnTo>
                <a:lnTo>
                  <a:pt x="22648" y="15776"/>
                </a:lnTo>
                <a:lnTo>
                  <a:pt x="21632" y="16732"/>
                </a:lnTo>
                <a:lnTo>
                  <a:pt x="21154" y="17210"/>
                </a:lnTo>
                <a:lnTo>
                  <a:pt x="20676" y="17748"/>
                </a:lnTo>
                <a:lnTo>
                  <a:pt x="20317" y="18285"/>
                </a:lnTo>
                <a:lnTo>
                  <a:pt x="20018" y="18823"/>
                </a:lnTo>
                <a:lnTo>
                  <a:pt x="19959" y="18883"/>
                </a:lnTo>
                <a:lnTo>
                  <a:pt x="19481" y="18883"/>
                </a:lnTo>
                <a:lnTo>
                  <a:pt x="19361" y="18943"/>
                </a:lnTo>
                <a:lnTo>
                  <a:pt x="19301" y="19062"/>
                </a:lnTo>
                <a:lnTo>
                  <a:pt x="19361" y="19241"/>
                </a:lnTo>
                <a:lnTo>
                  <a:pt x="19361" y="19361"/>
                </a:lnTo>
                <a:lnTo>
                  <a:pt x="19421" y="19481"/>
                </a:lnTo>
                <a:lnTo>
                  <a:pt x="19720" y="19600"/>
                </a:lnTo>
                <a:lnTo>
                  <a:pt x="20018" y="19720"/>
                </a:lnTo>
                <a:lnTo>
                  <a:pt x="20437" y="19839"/>
                </a:lnTo>
                <a:lnTo>
                  <a:pt x="21214" y="19959"/>
                </a:lnTo>
                <a:lnTo>
                  <a:pt x="21751" y="20078"/>
                </a:lnTo>
                <a:lnTo>
                  <a:pt x="23066" y="20317"/>
                </a:lnTo>
                <a:lnTo>
                  <a:pt x="24381" y="20437"/>
                </a:lnTo>
                <a:lnTo>
                  <a:pt x="25695" y="20556"/>
                </a:lnTo>
                <a:lnTo>
                  <a:pt x="27070" y="20556"/>
                </a:lnTo>
                <a:lnTo>
                  <a:pt x="28026" y="20496"/>
                </a:lnTo>
                <a:lnTo>
                  <a:pt x="29101" y="20496"/>
                </a:lnTo>
                <a:lnTo>
                  <a:pt x="30237" y="20377"/>
                </a:lnTo>
                <a:lnTo>
                  <a:pt x="30715" y="20257"/>
                </a:lnTo>
                <a:lnTo>
                  <a:pt x="31193" y="20078"/>
                </a:lnTo>
                <a:lnTo>
                  <a:pt x="31611" y="19839"/>
                </a:lnTo>
                <a:lnTo>
                  <a:pt x="31910" y="19481"/>
                </a:lnTo>
                <a:lnTo>
                  <a:pt x="32149" y="19122"/>
                </a:lnTo>
                <a:lnTo>
                  <a:pt x="32209" y="18763"/>
                </a:lnTo>
                <a:lnTo>
                  <a:pt x="32268" y="18345"/>
                </a:lnTo>
                <a:lnTo>
                  <a:pt x="32209" y="17867"/>
                </a:lnTo>
                <a:lnTo>
                  <a:pt x="32089" y="17389"/>
                </a:lnTo>
                <a:lnTo>
                  <a:pt x="31970" y="16971"/>
                </a:lnTo>
                <a:lnTo>
                  <a:pt x="31671" y="16015"/>
                </a:lnTo>
                <a:lnTo>
                  <a:pt x="31193" y="14999"/>
                </a:lnTo>
                <a:lnTo>
                  <a:pt x="30655" y="13923"/>
                </a:lnTo>
                <a:lnTo>
                  <a:pt x="30296" y="13445"/>
                </a:lnTo>
                <a:lnTo>
                  <a:pt x="29998" y="12967"/>
                </a:lnTo>
                <a:lnTo>
                  <a:pt x="29579" y="12489"/>
                </a:lnTo>
                <a:lnTo>
                  <a:pt x="29221" y="12131"/>
                </a:lnTo>
                <a:lnTo>
                  <a:pt x="28802" y="11832"/>
                </a:lnTo>
                <a:lnTo>
                  <a:pt x="28324" y="11653"/>
                </a:lnTo>
                <a:lnTo>
                  <a:pt x="27906" y="11533"/>
                </a:lnTo>
                <a:close/>
                <a:moveTo>
                  <a:pt x="9920" y="20317"/>
                </a:moveTo>
                <a:lnTo>
                  <a:pt x="10995" y="20377"/>
                </a:lnTo>
                <a:lnTo>
                  <a:pt x="12549" y="20437"/>
                </a:lnTo>
                <a:lnTo>
                  <a:pt x="14043" y="20616"/>
                </a:lnTo>
                <a:lnTo>
                  <a:pt x="15537" y="20855"/>
                </a:lnTo>
                <a:lnTo>
                  <a:pt x="16971" y="21154"/>
                </a:lnTo>
                <a:lnTo>
                  <a:pt x="16433" y="21512"/>
                </a:lnTo>
                <a:lnTo>
                  <a:pt x="15955" y="21871"/>
                </a:lnTo>
                <a:lnTo>
                  <a:pt x="15477" y="22349"/>
                </a:lnTo>
                <a:lnTo>
                  <a:pt x="14999" y="22827"/>
                </a:lnTo>
                <a:lnTo>
                  <a:pt x="14103" y="23902"/>
                </a:lnTo>
                <a:lnTo>
                  <a:pt x="13266" y="24799"/>
                </a:lnTo>
                <a:lnTo>
                  <a:pt x="12489" y="25755"/>
                </a:lnTo>
                <a:lnTo>
                  <a:pt x="12011" y="26352"/>
                </a:lnTo>
                <a:lnTo>
                  <a:pt x="11473" y="26890"/>
                </a:lnTo>
                <a:lnTo>
                  <a:pt x="10936" y="27368"/>
                </a:lnTo>
                <a:lnTo>
                  <a:pt x="10338" y="27727"/>
                </a:lnTo>
                <a:lnTo>
                  <a:pt x="10099" y="27846"/>
                </a:lnTo>
                <a:lnTo>
                  <a:pt x="9800" y="27906"/>
                </a:lnTo>
                <a:lnTo>
                  <a:pt x="9502" y="27966"/>
                </a:lnTo>
                <a:lnTo>
                  <a:pt x="9203" y="27906"/>
                </a:lnTo>
                <a:lnTo>
                  <a:pt x="8964" y="27786"/>
                </a:lnTo>
                <a:lnTo>
                  <a:pt x="8605" y="27547"/>
                </a:lnTo>
                <a:lnTo>
                  <a:pt x="8306" y="27189"/>
                </a:lnTo>
                <a:lnTo>
                  <a:pt x="7948" y="26771"/>
                </a:lnTo>
                <a:lnTo>
                  <a:pt x="7231" y="25755"/>
                </a:lnTo>
                <a:lnTo>
                  <a:pt x="6514" y="24619"/>
                </a:lnTo>
                <a:lnTo>
                  <a:pt x="6275" y="24022"/>
                </a:lnTo>
                <a:lnTo>
                  <a:pt x="6036" y="23424"/>
                </a:lnTo>
                <a:lnTo>
                  <a:pt x="5856" y="22887"/>
                </a:lnTo>
                <a:lnTo>
                  <a:pt x="5737" y="22349"/>
                </a:lnTo>
                <a:lnTo>
                  <a:pt x="5677" y="21871"/>
                </a:lnTo>
                <a:lnTo>
                  <a:pt x="5797" y="21452"/>
                </a:lnTo>
                <a:lnTo>
                  <a:pt x="5976" y="21094"/>
                </a:lnTo>
                <a:lnTo>
                  <a:pt x="6095" y="20915"/>
                </a:lnTo>
                <a:lnTo>
                  <a:pt x="6275" y="20855"/>
                </a:lnTo>
                <a:lnTo>
                  <a:pt x="6753" y="20616"/>
                </a:lnTo>
                <a:lnTo>
                  <a:pt x="7291" y="20496"/>
                </a:lnTo>
                <a:lnTo>
                  <a:pt x="7948" y="20377"/>
                </a:lnTo>
                <a:lnTo>
                  <a:pt x="8605" y="20317"/>
                </a:lnTo>
                <a:close/>
                <a:moveTo>
                  <a:pt x="10039" y="19660"/>
                </a:moveTo>
                <a:lnTo>
                  <a:pt x="8725" y="19720"/>
                </a:lnTo>
                <a:lnTo>
                  <a:pt x="7828" y="19779"/>
                </a:lnTo>
                <a:lnTo>
                  <a:pt x="7291" y="19839"/>
                </a:lnTo>
                <a:lnTo>
                  <a:pt x="6753" y="19899"/>
                </a:lnTo>
                <a:lnTo>
                  <a:pt x="6215" y="20078"/>
                </a:lnTo>
                <a:lnTo>
                  <a:pt x="5737" y="20257"/>
                </a:lnTo>
                <a:lnTo>
                  <a:pt x="5558" y="20377"/>
                </a:lnTo>
                <a:lnTo>
                  <a:pt x="5378" y="20556"/>
                </a:lnTo>
                <a:lnTo>
                  <a:pt x="5259" y="20735"/>
                </a:lnTo>
                <a:lnTo>
                  <a:pt x="5139" y="20974"/>
                </a:lnTo>
                <a:lnTo>
                  <a:pt x="5080" y="21333"/>
                </a:lnTo>
                <a:lnTo>
                  <a:pt x="5020" y="21811"/>
                </a:lnTo>
                <a:lnTo>
                  <a:pt x="5080" y="22349"/>
                </a:lnTo>
                <a:lnTo>
                  <a:pt x="5199" y="22887"/>
                </a:lnTo>
                <a:lnTo>
                  <a:pt x="5319" y="23484"/>
                </a:lnTo>
                <a:lnTo>
                  <a:pt x="5558" y="24082"/>
                </a:lnTo>
                <a:lnTo>
                  <a:pt x="6095" y="25277"/>
                </a:lnTo>
                <a:lnTo>
                  <a:pt x="6753" y="26472"/>
                </a:lnTo>
                <a:lnTo>
                  <a:pt x="7111" y="26950"/>
                </a:lnTo>
                <a:lnTo>
                  <a:pt x="7470" y="27428"/>
                </a:lnTo>
                <a:lnTo>
                  <a:pt x="7828" y="27906"/>
                </a:lnTo>
                <a:lnTo>
                  <a:pt x="8247" y="28205"/>
                </a:lnTo>
                <a:lnTo>
                  <a:pt x="8605" y="28504"/>
                </a:lnTo>
                <a:lnTo>
                  <a:pt x="8964" y="28683"/>
                </a:lnTo>
                <a:lnTo>
                  <a:pt x="9382" y="28802"/>
                </a:lnTo>
                <a:lnTo>
                  <a:pt x="9800" y="28743"/>
                </a:lnTo>
                <a:lnTo>
                  <a:pt x="10278" y="28623"/>
                </a:lnTo>
                <a:lnTo>
                  <a:pt x="10756" y="28444"/>
                </a:lnTo>
                <a:lnTo>
                  <a:pt x="11234" y="28145"/>
                </a:lnTo>
                <a:lnTo>
                  <a:pt x="11653" y="27786"/>
                </a:lnTo>
                <a:lnTo>
                  <a:pt x="12609" y="26890"/>
                </a:lnTo>
                <a:lnTo>
                  <a:pt x="13445" y="25934"/>
                </a:lnTo>
                <a:lnTo>
                  <a:pt x="14222" y="24978"/>
                </a:lnTo>
                <a:lnTo>
                  <a:pt x="14939" y="24141"/>
                </a:lnTo>
                <a:lnTo>
                  <a:pt x="15477" y="23484"/>
                </a:lnTo>
                <a:lnTo>
                  <a:pt x="16612" y="22349"/>
                </a:lnTo>
                <a:lnTo>
                  <a:pt x="17270" y="21691"/>
                </a:lnTo>
                <a:lnTo>
                  <a:pt x="17867" y="21213"/>
                </a:lnTo>
                <a:lnTo>
                  <a:pt x="17748" y="21034"/>
                </a:lnTo>
                <a:lnTo>
                  <a:pt x="17628" y="20795"/>
                </a:lnTo>
                <a:lnTo>
                  <a:pt x="17449" y="20616"/>
                </a:lnTo>
                <a:lnTo>
                  <a:pt x="17210" y="20496"/>
                </a:lnTo>
                <a:lnTo>
                  <a:pt x="16732" y="20257"/>
                </a:lnTo>
                <a:lnTo>
                  <a:pt x="16134" y="20138"/>
                </a:lnTo>
                <a:lnTo>
                  <a:pt x="15537" y="20018"/>
                </a:lnTo>
                <a:lnTo>
                  <a:pt x="14999" y="19959"/>
                </a:lnTo>
                <a:lnTo>
                  <a:pt x="14043" y="19839"/>
                </a:lnTo>
                <a:lnTo>
                  <a:pt x="12728" y="19720"/>
                </a:lnTo>
                <a:lnTo>
                  <a:pt x="11414" y="19660"/>
                </a:lnTo>
                <a:close/>
                <a:moveTo>
                  <a:pt x="20556" y="20855"/>
                </a:moveTo>
                <a:lnTo>
                  <a:pt x="20257" y="20915"/>
                </a:lnTo>
                <a:lnTo>
                  <a:pt x="20078" y="20974"/>
                </a:lnTo>
                <a:lnTo>
                  <a:pt x="20018" y="21094"/>
                </a:lnTo>
                <a:lnTo>
                  <a:pt x="20018" y="21154"/>
                </a:lnTo>
                <a:lnTo>
                  <a:pt x="20078" y="21273"/>
                </a:lnTo>
                <a:lnTo>
                  <a:pt x="20138" y="21333"/>
                </a:lnTo>
                <a:lnTo>
                  <a:pt x="20496" y="21512"/>
                </a:lnTo>
                <a:lnTo>
                  <a:pt x="20915" y="21632"/>
                </a:lnTo>
                <a:lnTo>
                  <a:pt x="21871" y="21871"/>
                </a:lnTo>
                <a:lnTo>
                  <a:pt x="22409" y="21990"/>
                </a:lnTo>
                <a:lnTo>
                  <a:pt x="24201" y="22468"/>
                </a:lnTo>
                <a:lnTo>
                  <a:pt x="26054" y="23006"/>
                </a:lnTo>
                <a:lnTo>
                  <a:pt x="27368" y="23424"/>
                </a:lnTo>
                <a:lnTo>
                  <a:pt x="28026" y="23604"/>
                </a:lnTo>
                <a:lnTo>
                  <a:pt x="28623" y="23843"/>
                </a:lnTo>
                <a:lnTo>
                  <a:pt x="28922" y="24022"/>
                </a:lnTo>
                <a:lnTo>
                  <a:pt x="29101" y="24201"/>
                </a:lnTo>
                <a:lnTo>
                  <a:pt x="29340" y="24380"/>
                </a:lnTo>
                <a:lnTo>
                  <a:pt x="29460" y="24619"/>
                </a:lnTo>
                <a:lnTo>
                  <a:pt x="29579" y="24918"/>
                </a:lnTo>
                <a:lnTo>
                  <a:pt x="29639" y="25217"/>
                </a:lnTo>
                <a:lnTo>
                  <a:pt x="29639" y="25516"/>
                </a:lnTo>
                <a:lnTo>
                  <a:pt x="29579" y="25934"/>
                </a:lnTo>
                <a:lnTo>
                  <a:pt x="29400" y="26591"/>
                </a:lnTo>
                <a:lnTo>
                  <a:pt x="29161" y="27308"/>
                </a:lnTo>
                <a:lnTo>
                  <a:pt x="28802" y="27966"/>
                </a:lnTo>
                <a:lnTo>
                  <a:pt x="28444" y="28563"/>
                </a:lnTo>
                <a:lnTo>
                  <a:pt x="27966" y="29101"/>
                </a:lnTo>
                <a:lnTo>
                  <a:pt x="27428" y="29639"/>
                </a:lnTo>
                <a:lnTo>
                  <a:pt x="26890" y="30057"/>
                </a:lnTo>
                <a:lnTo>
                  <a:pt x="26233" y="30416"/>
                </a:lnTo>
                <a:lnTo>
                  <a:pt x="25516" y="30655"/>
                </a:lnTo>
                <a:lnTo>
                  <a:pt x="25217" y="30714"/>
                </a:lnTo>
                <a:lnTo>
                  <a:pt x="24620" y="30714"/>
                </a:lnTo>
                <a:lnTo>
                  <a:pt x="24381" y="30655"/>
                </a:lnTo>
                <a:lnTo>
                  <a:pt x="24142" y="30595"/>
                </a:lnTo>
                <a:lnTo>
                  <a:pt x="23962" y="30475"/>
                </a:lnTo>
                <a:lnTo>
                  <a:pt x="23544" y="30117"/>
                </a:lnTo>
                <a:lnTo>
                  <a:pt x="23245" y="29639"/>
                </a:lnTo>
                <a:lnTo>
                  <a:pt x="22887" y="29101"/>
                </a:lnTo>
                <a:lnTo>
                  <a:pt x="22648" y="28444"/>
                </a:lnTo>
                <a:lnTo>
                  <a:pt x="21453" y="24918"/>
                </a:lnTo>
                <a:lnTo>
                  <a:pt x="20795" y="22767"/>
                </a:lnTo>
                <a:lnTo>
                  <a:pt x="20496" y="21811"/>
                </a:lnTo>
                <a:lnTo>
                  <a:pt x="20437" y="21930"/>
                </a:lnTo>
                <a:lnTo>
                  <a:pt x="20317" y="22110"/>
                </a:lnTo>
                <a:lnTo>
                  <a:pt x="20317" y="22289"/>
                </a:lnTo>
                <a:lnTo>
                  <a:pt x="20257" y="22588"/>
                </a:lnTo>
                <a:lnTo>
                  <a:pt x="20317" y="23305"/>
                </a:lnTo>
                <a:lnTo>
                  <a:pt x="20437" y="24082"/>
                </a:lnTo>
                <a:lnTo>
                  <a:pt x="20795" y="25576"/>
                </a:lnTo>
                <a:lnTo>
                  <a:pt x="21034" y="26532"/>
                </a:lnTo>
                <a:lnTo>
                  <a:pt x="21333" y="27607"/>
                </a:lnTo>
                <a:lnTo>
                  <a:pt x="21692" y="28683"/>
                </a:lnTo>
                <a:lnTo>
                  <a:pt x="21931" y="29280"/>
                </a:lnTo>
                <a:lnTo>
                  <a:pt x="22170" y="29758"/>
                </a:lnTo>
                <a:lnTo>
                  <a:pt x="22409" y="30296"/>
                </a:lnTo>
                <a:lnTo>
                  <a:pt x="22767" y="30714"/>
                </a:lnTo>
                <a:lnTo>
                  <a:pt x="23066" y="31013"/>
                </a:lnTo>
                <a:lnTo>
                  <a:pt x="23365" y="31312"/>
                </a:lnTo>
                <a:lnTo>
                  <a:pt x="23723" y="31491"/>
                </a:lnTo>
                <a:lnTo>
                  <a:pt x="24082" y="31611"/>
                </a:lnTo>
                <a:lnTo>
                  <a:pt x="24440" y="31671"/>
                </a:lnTo>
                <a:lnTo>
                  <a:pt x="24799" y="31671"/>
                </a:lnTo>
                <a:lnTo>
                  <a:pt x="25217" y="31611"/>
                </a:lnTo>
                <a:lnTo>
                  <a:pt x="25635" y="31551"/>
                </a:lnTo>
                <a:lnTo>
                  <a:pt x="26412" y="31252"/>
                </a:lnTo>
                <a:lnTo>
                  <a:pt x="27129" y="30894"/>
                </a:lnTo>
                <a:lnTo>
                  <a:pt x="27846" y="30416"/>
                </a:lnTo>
                <a:lnTo>
                  <a:pt x="28384" y="29878"/>
                </a:lnTo>
                <a:lnTo>
                  <a:pt x="28802" y="29400"/>
                </a:lnTo>
                <a:lnTo>
                  <a:pt x="29221" y="28862"/>
                </a:lnTo>
                <a:lnTo>
                  <a:pt x="29639" y="28205"/>
                </a:lnTo>
                <a:lnTo>
                  <a:pt x="29998" y="27547"/>
                </a:lnTo>
                <a:lnTo>
                  <a:pt x="30296" y="26830"/>
                </a:lnTo>
                <a:lnTo>
                  <a:pt x="30535" y="26173"/>
                </a:lnTo>
                <a:lnTo>
                  <a:pt x="30655" y="25456"/>
                </a:lnTo>
                <a:lnTo>
                  <a:pt x="30655" y="24799"/>
                </a:lnTo>
                <a:lnTo>
                  <a:pt x="30595" y="24500"/>
                </a:lnTo>
                <a:lnTo>
                  <a:pt x="30476" y="24201"/>
                </a:lnTo>
                <a:lnTo>
                  <a:pt x="30296" y="23962"/>
                </a:lnTo>
                <a:lnTo>
                  <a:pt x="30057" y="23783"/>
                </a:lnTo>
                <a:lnTo>
                  <a:pt x="29818" y="23544"/>
                </a:lnTo>
                <a:lnTo>
                  <a:pt x="29520" y="23365"/>
                </a:lnTo>
                <a:lnTo>
                  <a:pt x="28862" y="23066"/>
                </a:lnTo>
                <a:lnTo>
                  <a:pt x="28205" y="22827"/>
                </a:lnTo>
                <a:lnTo>
                  <a:pt x="27488" y="22648"/>
                </a:lnTo>
                <a:lnTo>
                  <a:pt x="26233" y="22289"/>
                </a:lnTo>
                <a:lnTo>
                  <a:pt x="24978" y="21871"/>
                </a:lnTo>
                <a:lnTo>
                  <a:pt x="23066" y="21273"/>
                </a:lnTo>
                <a:lnTo>
                  <a:pt x="22110" y="21034"/>
                </a:lnTo>
                <a:lnTo>
                  <a:pt x="21273" y="20855"/>
                </a:lnTo>
                <a:close/>
                <a:moveTo>
                  <a:pt x="18047" y="22409"/>
                </a:moveTo>
                <a:lnTo>
                  <a:pt x="18823" y="24440"/>
                </a:lnTo>
                <a:lnTo>
                  <a:pt x="19301" y="25874"/>
                </a:lnTo>
                <a:lnTo>
                  <a:pt x="19600" y="26950"/>
                </a:lnTo>
                <a:lnTo>
                  <a:pt x="20138" y="29758"/>
                </a:lnTo>
                <a:lnTo>
                  <a:pt x="20377" y="31193"/>
                </a:lnTo>
                <a:lnTo>
                  <a:pt x="20496" y="31730"/>
                </a:lnTo>
                <a:lnTo>
                  <a:pt x="20556" y="31850"/>
                </a:lnTo>
                <a:lnTo>
                  <a:pt x="20556" y="32029"/>
                </a:lnTo>
                <a:lnTo>
                  <a:pt x="20496" y="32089"/>
                </a:lnTo>
                <a:lnTo>
                  <a:pt x="20377" y="32208"/>
                </a:lnTo>
                <a:lnTo>
                  <a:pt x="19899" y="32388"/>
                </a:lnTo>
                <a:lnTo>
                  <a:pt x="19361" y="32567"/>
                </a:lnTo>
                <a:lnTo>
                  <a:pt x="18704" y="32686"/>
                </a:lnTo>
                <a:lnTo>
                  <a:pt x="18047" y="32746"/>
                </a:lnTo>
                <a:lnTo>
                  <a:pt x="17329" y="32806"/>
                </a:lnTo>
                <a:lnTo>
                  <a:pt x="16672" y="32806"/>
                </a:lnTo>
                <a:lnTo>
                  <a:pt x="15955" y="32746"/>
                </a:lnTo>
                <a:lnTo>
                  <a:pt x="15358" y="32627"/>
                </a:lnTo>
                <a:lnTo>
                  <a:pt x="14760" y="32567"/>
                </a:lnTo>
                <a:lnTo>
                  <a:pt x="14222" y="32388"/>
                </a:lnTo>
                <a:lnTo>
                  <a:pt x="13744" y="32089"/>
                </a:lnTo>
                <a:lnTo>
                  <a:pt x="13445" y="31790"/>
                </a:lnTo>
                <a:lnTo>
                  <a:pt x="13206" y="31372"/>
                </a:lnTo>
                <a:lnTo>
                  <a:pt x="13147" y="30954"/>
                </a:lnTo>
                <a:lnTo>
                  <a:pt x="13147" y="30416"/>
                </a:lnTo>
                <a:lnTo>
                  <a:pt x="13266" y="29938"/>
                </a:lnTo>
                <a:lnTo>
                  <a:pt x="13445" y="29340"/>
                </a:lnTo>
                <a:lnTo>
                  <a:pt x="13923" y="28444"/>
                </a:lnTo>
                <a:lnTo>
                  <a:pt x="14401" y="27547"/>
                </a:lnTo>
                <a:lnTo>
                  <a:pt x="14999" y="26651"/>
                </a:lnTo>
                <a:lnTo>
                  <a:pt x="15597" y="25815"/>
                </a:lnTo>
                <a:lnTo>
                  <a:pt x="16851" y="24082"/>
                </a:lnTo>
                <a:lnTo>
                  <a:pt x="18047" y="22409"/>
                </a:lnTo>
                <a:close/>
                <a:moveTo>
                  <a:pt x="18106" y="21632"/>
                </a:moveTo>
                <a:lnTo>
                  <a:pt x="17927" y="21691"/>
                </a:lnTo>
                <a:lnTo>
                  <a:pt x="17748" y="21811"/>
                </a:lnTo>
                <a:lnTo>
                  <a:pt x="17389" y="22170"/>
                </a:lnTo>
                <a:lnTo>
                  <a:pt x="17031" y="22648"/>
                </a:lnTo>
                <a:lnTo>
                  <a:pt x="16314" y="23723"/>
                </a:lnTo>
                <a:lnTo>
                  <a:pt x="15895" y="24500"/>
                </a:lnTo>
                <a:lnTo>
                  <a:pt x="14521" y="26352"/>
                </a:lnTo>
                <a:lnTo>
                  <a:pt x="13923" y="27249"/>
                </a:lnTo>
                <a:lnTo>
                  <a:pt x="13326" y="28205"/>
                </a:lnTo>
                <a:lnTo>
                  <a:pt x="12848" y="29101"/>
                </a:lnTo>
                <a:lnTo>
                  <a:pt x="12728" y="29519"/>
                </a:lnTo>
                <a:lnTo>
                  <a:pt x="12609" y="29938"/>
                </a:lnTo>
                <a:lnTo>
                  <a:pt x="12489" y="30356"/>
                </a:lnTo>
                <a:lnTo>
                  <a:pt x="12489" y="30774"/>
                </a:lnTo>
                <a:lnTo>
                  <a:pt x="12489" y="31133"/>
                </a:lnTo>
                <a:lnTo>
                  <a:pt x="12549" y="31491"/>
                </a:lnTo>
                <a:lnTo>
                  <a:pt x="12669" y="31790"/>
                </a:lnTo>
                <a:lnTo>
                  <a:pt x="12848" y="32089"/>
                </a:lnTo>
                <a:lnTo>
                  <a:pt x="13087" y="32388"/>
                </a:lnTo>
                <a:lnTo>
                  <a:pt x="13386" y="32627"/>
                </a:lnTo>
                <a:lnTo>
                  <a:pt x="13684" y="32866"/>
                </a:lnTo>
                <a:lnTo>
                  <a:pt x="14103" y="33045"/>
                </a:lnTo>
                <a:lnTo>
                  <a:pt x="14581" y="33164"/>
                </a:lnTo>
                <a:lnTo>
                  <a:pt x="15119" y="33224"/>
                </a:lnTo>
                <a:lnTo>
                  <a:pt x="16373" y="33344"/>
                </a:lnTo>
                <a:lnTo>
                  <a:pt x="17688" y="33344"/>
                </a:lnTo>
                <a:lnTo>
                  <a:pt x="18943" y="33224"/>
                </a:lnTo>
                <a:lnTo>
                  <a:pt x="19600" y="33105"/>
                </a:lnTo>
                <a:lnTo>
                  <a:pt x="20198" y="32925"/>
                </a:lnTo>
                <a:lnTo>
                  <a:pt x="20496" y="32866"/>
                </a:lnTo>
                <a:lnTo>
                  <a:pt x="20736" y="32746"/>
                </a:lnTo>
                <a:lnTo>
                  <a:pt x="20915" y="32627"/>
                </a:lnTo>
                <a:lnTo>
                  <a:pt x="21034" y="32447"/>
                </a:lnTo>
                <a:lnTo>
                  <a:pt x="21094" y="32268"/>
                </a:lnTo>
                <a:lnTo>
                  <a:pt x="21154" y="32089"/>
                </a:lnTo>
                <a:lnTo>
                  <a:pt x="21154" y="31730"/>
                </a:lnTo>
                <a:lnTo>
                  <a:pt x="21094" y="31312"/>
                </a:lnTo>
                <a:lnTo>
                  <a:pt x="20975" y="30834"/>
                </a:lnTo>
                <a:lnTo>
                  <a:pt x="20855" y="30296"/>
                </a:lnTo>
                <a:lnTo>
                  <a:pt x="20736" y="29758"/>
                </a:lnTo>
                <a:lnTo>
                  <a:pt x="20377" y="27786"/>
                </a:lnTo>
                <a:lnTo>
                  <a:pt x="20138" y="26771"/>
                </a:lnTo>
                <a:lnTo>
                  <a:pt x="19899" y="25815"/>
                </a:lnTo>
                <a:lnTo>
                  <a:pt x="19481" y="24560"/>
                </a:lnTo>
                <a:lnTo>
                  <a:pt x="19003" y="23305"/>
                </a:lnTo>
                <a:lnTo>
                  <a:pt x="18764" y="22409"/>
                </a:lnTo>
                <a:lnTo>
                  <a:pt x="18584" y="21930"/>
                </a:lnTo>
                <a:lnTo>
                  <a:pt x="18465" y="21751"/>
                </a:lnTo>
                <a:lnTo>
                  <a:pt x="18405" y="21691"/>
                </a:lnTo>
                <a:lnTo>
                  <a:pt x="18226" y="21632"/>
                </a:lnTo>
                <a:close/>
                <a:moveTo>
                  <a:pt x="20138" y="2630"/>
                </a:moveTo>
                <a:lnTo>
                  <a:pt x="18823" y="2749"/>
                </a:lnTo>
                <a:lnTo>
                  <a:pt x="17509" y="2988"/>
                </a:lnTo>
                <a:lnTo>
                  <a:pt x="16254" y="3347"/>
                </a:lnTo>
                <a:lnTo>
                  <a:pt x="14939" y="3765"/>
                </a:lnTo>
                <a:lnTo>
                  <a:pt x="13684" y="4303"/>
                </a:lnTo>
                <a:lnTo>
                  <a:pt x="12430" y="4900"/>
                </a:lnTo>
                <a:lnTo>
                  <a:pt x="11234" y="5617"/>
                </a:lnTo>
                <a:lnTo>
                  <a:pt x="10039" y="6394"/>
                </a:lnTo>
                <a:lnTo>
                  <a:pt x="8904" y="7231"/>
                </a:lnTo>
                <a:lnTo>
                  <a:pt x="7888" y="8127"/>
                </a:lnTo>
                <a:lnTo>
                  <a:pt x="6872" y="9083"/>
                </a:lnTo>
                <a:lnTo>
                  <a:pt x="5976" y="10159"/>
                </a:lnTo>
                <a:lnTo>
                  <a:pt x="5139" y="11175"/>
                </a:lnTo>
                <a:lnTo>
                  <a:pt x="4363" y="12310"/>
                </a:lnTo>
                <a:lnTo>
                  <a:pt x="3705" y="13445"/>
                </a:lnTo>
                <a:lnTo>
                  <a:pt x="3227" y="14640"/>
                </a:lnTo>
                <a:lnTo>
                  <a:pt x="2809" y="15835"/>
                </a:lnTo>
                <a:lnTo>
                  <a:pt x="2510" y="16971"/>
                </a:lnTo>
                <a:lnTo>
                  <a:pt x="2331" y="18226"/>
                </a:lnTo>
                <a:lnTo>
                  <a:pt x="2271" y="19421"/>
                </a:lnTo>
                <a:lnTo>
                  <a:pt x="2331" y="20616"/>
                </a:lnTo>
                <a:lnTo>
                  <a:pt x="2450" y="21871"/>
                </a:lnTo>
                <a:lnTo>
                  <a:pt x="2630" y="23066"/>
                </a:lnTo>
                <a:lnTo>
                  <a:pt x="2988" y="24261"/>
                </a:lnTo>
                <a:lnTo>
                  <a:pt x="3347" y="25396"/>
                </a:lnTo>
                <a:lnTo>
                  <a:pt x="3825" y="26532"/>
                </a:lnTo>
                <a:lnTo>
                  <a:pt x="4363" y="27667"/>
                </a:lnTo>
                <a:lnTo>
                  <a:pt x="5020" y="28683"/>
                </a:lnTo>
                <a:lnTo>
                  <a:pt x="5737" y="29699"/>
                </a:lnTo>
                <a:lnTo>
                  <a:pt x="6454" y="30655"/>
                </a:lnTo>
                <a:lnTo>
                  <a:pt x="7291" y="31551"/>
                </a:lnTo>
                <a:lnTo>
                  <a:pt x="8187" y="32388"/>
                </a:lnTo>
                <a:lnTo>
                  <a:pt x="9262" y="33224"/>
                </a:lnTo>
                <a:lnTo>
                  <a:pt x="10398" y="33941"/>
                </a:lnTo>
                <a:lnTo>
                  <a:pt x="11533" y="34539"/>
                </a:lnTo>
                <a:lnTo>
                  <a:pt x="12728" y="35077"/>
                </a:lnTo>
                <a:lnTo>
                  <a:pt x="13983" y="35495"/>
                </a:lnTo>
                <a:lnTo>
                  <a:pt x="15238" y="35794"/>
                </a:lnTo>
                <a:lnTo>
                  <a:pt x="16493" y="36033"/>
                </a:lnTo>
                <a:lnTo>
                  <a:pt x="17748" y="36152"/>
                </a:lnTo>
                <a:lnTo>
                  <a:pt x="19062" y="36152"/>
                </a:lnTo>
                <a:lnTo>
                  <a:pt x="20377" y="36092"/>
                </a:lnTo>
                <a:lnTo>
                  <a:pt x="21692" y="35913"/>
                </a:lnTo>
                <a:lnTo>
                  <a:pt x="22946" y="35674"/>
                </a:lnTo>
                <a:lnTo>
                  <a:pt x="24261" y="35375"/>
                </a:lnTo>
                <a:lnTo>
                  <a:pt x="25516" y="34957"/>
                </a:lnTo>
                <a:lnTo>
                  <a:pt x="26711" y="34479"/>
                </a:lnTo>
                <a:lnTo>
                  <a:pt x="27966" y="33882"/>
                </a:lnTo>
                <a:lnTo>
                  <a:pt x="28444" y="33583"/>
                </a:lnTo>
                <a:lnTo>
                  <a:pt x="28862" y="33284"/>
                </a:lnTo>
                <a:lnTo>
                  <a:pt x="29221" y="32925"/>
                </a:lnTo>
                <a:lnTo>
                  <a:pt x="29520" y="32567"/>
                </a:lnTo>
                <a:lnTo>
                  <a:pt x="29699" y="32268"/>
                </a:lnTo>
                <a:lnTo>
                  <a:pt x="29818" y="32029"/>
                </a:lnTo>
                <a:lnTo>
                  <a:pt x="29818" y="31969"/>
                </a:lnTo>
                <a:lnTo>
                  <a:pt x="29699" y="31969"/>
                </a:lnTo>
                <a:lnTo>
                  <a:pt x="28444" y="32686"/>
                </a:lnTo>
                <a:lnTo>
                  <a:pt x="27129" y="33344"/>
                </a:lnTo>
                <a:lnTo>
                  <a:pt x="25815" y="33941"/>
                </a:lnTo>
                <a:lnTo>
                  <a:pt x="24500" y="34479"/>
                </a:lnTo>
                <a:lnTo>
                  <a:pt x="23126" y="34897"/>
                </a:lnTo>
                <a:lnTo>
                  <a:pt x="21751" y="35196"/>
                </a:lnTo>
                <a:lnTo>
                  <a:pt x="20317" y="35435"/>
                </a:lnTo>
                <a:lnTo>
                  <a:pt x="19600" y="35495"/>
                </a:lnTo>
                <a:lnTo>
                  <a:pt x="18883" y="35495"/>
                </a:lnTo>
                <a:lnTo>
                  <a:pt x="17688" y="35435"/>
                </a:lnTo>
                <a:lnTo>
                  <a:pt x="16493" y="35316"/>
                </a:lnTo>
                <a:lnTo>
                  <a:pt x="15298" y="35077"/>
                </a:lnTo>
                <a:lnTo>
                  <a:pt x="14103" y="34778"/>
                </a:lnTo>
                <a:lnTo>
                  <a:pt x="13027" y="34360"/>
                </a:lnTo>
                <a:lnTo>
                  <a:pt x="11892" y="33882"/>
                </a:lnTo>
                <a:lnTo>
                  <a:pt x="10876" y="33284"/>
                </a:lnTo>
                <a:lnTo>
                  <a:pt x="9860" y="32627"/>
                </a:lnTo>
                <a:lnTo>
                  <a:pt x="8904" y="31969"/>
                </a:lnTo>
                <a:lnTo>
                  <a:pt x="8008" y="31133"/>
                </a:lnTo>
                <a:lnTo>
                  <a:pt x="7171" y="30296"/>
                </a:lnTo>
                <a:lnTo>
                  <a:pt x="6394" y="29400"/>
                </a:lnTo>
                <a:lnTo>
                  <a:pt x="5677" y="28444"/>
                </a:lnTo>
                <a:lnTo>
                  <a:pt x="5080" y="27428"/>
                </a:lnTo>
                <a:lnTo>
                  <a:pt x="4542" y="26352"/>
                </a:lnTo>
                <a:lnTo>
                  <a:pt x="4064" y="25217"/>
                </a:lnTo>
                <a:lnTo>
                  <a:pt x="3645" y="23843"/>
                </a:lnTo>
                <a:lnTo>
                  <a:pt x="3347" y="22528"/>
                </a:lnTo>
                <a:lnTo>
                  <a:pt x="3167" y="21154"/>
                </a:lnTo>
                <a:lnTo>
                  <a:pt x="3108" y="19839"/>
                </a:lnTo>
                <a:lnTo>
                  <a:pt x="3167" y="18584"/>
                </a:lnTo>
                <a:lnTo>
                  <a:pt x="3287" y="17270"/>
                </a:lnTo>
                <a:lnTo>
                  <a:pt x="3586" y="16074"/>
                </a:lnTo>
                <a:lnTo>
                  <a:pt x="4004" y="14820"/>
                </a:lnTo>
                <a:lnTo>
                  <a:pt x="4482" y="13684"/>
                </a:lnTo>
                <a:lnTo>
                  <a:pt x="5080" y="12549"/>
                </a:lnTo>
                <a:lnTo>
                  <a:pt x="5737" y="11473"/>
                </a:lnTo>
                <a:lnTo>
                  <a:pt x="6573" y="10398"/>
                </a:lnTo>
                <a:lnTo>
                  <a:pt x="7410" y="9442"/>
                </a:lnTo>
                <a:lnTo>
                  <a:pt x="8366" y="8486"/>
                </a:lnTo>
                <a:lnTo>
                  <a:pt x="9382" y="7649"/>
                </a:lnTo>
                <a:lnTo>
                  <a:pt x="10517" y="6812"/>
                </a:lnTo>
                <a:lnTo>
                  <a:pt x="11892" y="5976"/>
                </a:lnTo>
                <a:lnTo>
                  <a:pt x="13386" y="5199"/>
                </a:lnTo>
                <a:lnTo>
                  <a:pt x="14162" y="4840"/>
                </a:lnTo>
                <a:lnTo>
                  <a:pt x="14999" y="4542"/>
                </a:lnTo>
                <a:lnTo>
                  <a:pt x="15836" y="4303"/>
                </a:lnTo>
                <a:lnTo>
                  <a:pt x="16672" y="4064"/>
                </a:lnTo>
                <a:lnTo>
                  <a:pt x="17509" y="3884"/>
                </a:lnTo>
                <a:lnTo>
                  <a:pt x="18345" y="3705"/>
                </a:lnTo>
                <a:lnTo>
                  <a:pt x="19242" y="3586"/>
                </a:lnTo>
                <a:lnTo>
                  <a:pt x="20078" y="3526"/>
                </a:lnTo>
                <a:lnTo>
                  <a:pt x="20915" y="3526"/>
                </a:lnTo>
                <a:lnTo>
                  <a:pt x="21751" y="3586"/>
                </a:lnTo>
                <a:lnTo>
                  <a:pt x="22588" y="3705"/>
                </a:lnTo>
                <a:lnTo>
                  <a:pt x="23365" y="3884"/>
                </a:lnTo>
                <a:lnTo>
                  <a:pt x="24082" y="4064"/>
                </a:lnTo>
                <a:lnTo>
                  <a:pt x="24739" y="4303"/>
                </a:lnTo>
                <a:lnTo>
                  <a:pt x="25396" y="4601"/>
                </a:lnTo>
                <a:lnTo>
                  <a:pt x="26054" y="4900"/>
                </a:lnTo>
                <a:lnTo>
                  <a:pt x="26651" y="5259"/>
                </a:lnTo>
                <a:lnTo>
                  <a:pt x="27249" y="5677"/>
                </a:lnTo>
                <a:lnTo>
                  <a:pt x="27846" y="6095"/>
                </a:lnTo>
                <a:lnTo>
                  <a:pt x="28384" y="6514"/>
                </a:lnTo>
                <a:lnTo>
                  <a:pt x="29460" y="7529"/>
                </a:lnTo>
                <a:lnTo>
                  <a:pt x="30416" y="8605"/>
                </a:lnTo>
                <a:lnTo>
                  <a:pt x="31252" y="9740"/>
                </a:lnTo>
                <a:lnTo>
                  <a:pt x="32029" y="10936"/>
                </a:lnTo>
                <a:lnTo>
                  <a:pt x="32806" y="12370"/>
                </a:lnTo>
                <a:lnTo>
                  <a:pt x="33463" y="13804"/>
                </a:lnTo>
                <a:lnTo>
                  <a:pt x="34001" y="15357"/>
                </a:lnTo>
                <a:lnTo>
                  <a:pt x="34240" y="16134"/>
                </a:lnTo>
                <a:lnTo>
                  <a:pt x="34419" y="16911"/>
                </a:lnTo>
                <a:lnTo>
                  <a:pt x="34599" y="17688"/>
                </a:lnTo>
                <a:lnTo>
                  <a:pt x="34659" y="18465"/>
                </a:lnTo>
                <a:lnTo>
                  <a:pt x="34778" y="19241"/>
                </a:lnTo>
                <a:lnTo>
                  <a:pt x="34778" y="20078"/>
                </a:lnTo>
                <a:lnTo>
                  <a:pt x="34718" y="20855"/>
                </a:lnTo>
                <a:lnTo>
                  <a:pt x="34659" y="21691"/>
                </a:lnTo>
                <a:lnTo>
                  <a:pt x="34539" y="22468"/>
                </a:lnTo>
                <a:lnTo>
                  <a:pt x="34419" y="23245"/>
                </a:lnTo>
                <a:lnTo>
                  <a:pt x="34180" y="23962"/>
                </a:lnTo>
                <a:lnTo>
                  <a:pt x="33941" y="24619"/>
                </a:lnTo>
                <a:lnTo>
                  <a:pt x="33702" y="25277"/>
                </a:lnTo>
                <a:lnTo>
                  <a:pt x="33404" y="25934"/>
                </a:lnTo>
                <a:lnTo>
                  <a:pt x="33045" y="26532"/>
                </a:lnTo>
                <a:lnTo>
                  <a:pt x="32687" y="27189"/>
                </a:lnTo>
                <a:lnTo>
                  <a:pt x="31850" y="28324"/>
                </a:lnTo>
                <a:lnTo>
                  <a:pt x="30894" y="29519"/>
                </a:lnTo>
                <a:lnTo>
                  <a:pt x="29878" y="30595"/>
                </a:lnTo>
                <a:lnTo>
                  <a:pt x="29400" y="31013"/>
                </a:lnTo>
                <a:lnTo>
                  <a:pt x="29161" y="31252"/>
                </a:lnTo>
                <a:lnTo>
                  <a:pt x="28982" y="31491"/>
                </a:lnTo>
                <a:lnTo>
                  <a:pt x="28683" y="31910"/>
                </a:lnTo>
                <a:lnTo>
                  <a:pt x="28563" y="32149"/>
                </a:lnTo>
                <a:lnTo>
                  <a:pt x="28623" y="32208"/>
                </a:lnTo>
                <a:lnTo>
                  <a:pt x="28683" y="32149"/>
                </a:lnTo>
                <a:lnTo>
                  <a:pt x="29639" y="31312"/>
                </a:lnTo>
                <a:lnTo>
                  <a:pt x="30535" y="30416"/>
                </a:lnTo>
                <a:lnTo>
                  <a:pt x="31372" y="29519"/>
                </a:lnTo>
                <a:lnTo>
                  <a:pt x="32149" y="28623"/>
                </a:lnTo>
                <a:lnTo>
                  <a:pt x="32806" y="27607"/>
                </a:lnTo>
                <a:lnTo>
                  <a:pt x="33404" y="26651"/>
                </a:lnTo>
                <a:lnTo>
                  <a:pt x="33941" y="25576"/>
                </a:lnTo>
                <a:lnTo>
                  <a:pt x="34360" y="24560"/>
                </a:lnTo>
                <a:lnTo>
                  <a:pt x="34718" y="23424"/>
                </a:lnTo>
                <a:lnTo>
                  <a:pt x="35017" y="22349"/>
                </a:lnTo>
                <a:lnTo>
                  <a:pt x="35196" y="21213"/>
                </a:lnTo>
                <a:lnTo>
                  <a:pt x="35256" y="20018"/>
                </a:lnTo>
                <a:lnTo>
                  <a:pt x="35256" y="18823"/>
                </a:lnTo>
                <a:lnTo>
                  <a:pt x="35137" y="17628"/>
                </a:lnTo>
                <a:lnTo>
                  <a:pt x="34957" y="16433"/>
                </a:lnTo>
                <a:lnTo>
                  <a:pt x="34599" y="15178"/>
                </a:lnTo>
                <a:lnTo>
                  <a:pt x="34240" y="13983"/>
                </a:lnTo>
                <a:lnTo>
                  <a:pt x="33762" y="12788"/>
                </a:lnTo>
                <a:lnTo>
                  <a:pt x="33224" y="11593"/>
                </a:lnTo>
                <a:lnTo>
                  <a:pt x="32567" y="10457"/>
                </a:lnTo>
                <a:lnTo>
                  <a:pt x="31850" y="9322"/>
                </a:lnTo>
                <a:lnTo>
                  <a:pt x="31133" y="8306"/>
                </a:lnTo>
                <a:lnTo>
                  <a:pt x="30296" y="7290"/>
                </a:lnTo>
                <a:lnTo>
                  <a:pt x="29400" y="6334"/>
                </a:lnTo>
                <a:lnTo>
                  <a:pt x="28444" y="5498"/>
                </a:lnTo>
                <a:lnTo>
                  <a:pt x="27368" y="4781"/>
                </a:lnTo>
                <a:lnTo>
                  <a:pt x="26293" y="4123"/>
                </a:lnTo>
                <a:lnTo>
                  <a:pt x="25157" y="3526"/>
                </a:lnTo>
                <a:lnTo>
                  <a:pt x="23962" y="3108"/>
                </a:lnTo>
                <a:lnTo>
                  <a:pt x="23365" y="2928"/>
                </a:lnTo>
                <a:lnTo>
                  <a:pt x="22767" y="2809"/>
                </a:lnTo>
                <a:lnTo>
                  <a:pt x="22110" y="2749"/>
                </a:lnTo>
                <a:lnTo>
                  <a:pt x="21453" y="2689"/>
                </a:lnTo>
                <a:lnTo>
                  <a:pt x="20795" y="2630"/>
                </a:lnTo>
                <a:close/>
                <a:moveTo>
                  <a:pt x="21094" y="0"/>
                </a:moveTo>
                <a:lnTo>
                  <a:pt x="20915" y="60"/>
                </a:lnTo>
                <a:lnTo>
                  <a:pt x="20855" y="239"/>
                </a:lnTo>
                <a:lnTo>
                  <a:pt x="20855" y="419"/>
                </a:lnTo>
                <a:lnTo>
                  <a:pt x="20915" y="598"/>
                </a:lnTo>
                <a:lnTo>
                  <a:pt x="21034" y="777"/>
                </a:lnTo>
                <a:lnTo>
                  <a:pt x="21273" y="897"/>
                </a:lnTo>
                <a:lnTo>
                  <a:pt x="21453" y="1016"/>
                </a:lnTo>
                <a:lnTo>
                  <a:pt x="22349" y="1255"/>
                </a:lnTo>
                <a:lnTo>
                  <a:pt x="23185" y="1494"/>
                </a:lnTo>
                <a:lnTo>
                  <a:pt x="24022" y="1853"/>
                </a:lnTo>
                <a:lnTo>
                  <a:pt x="24859" y="2152"/>
                </a:lnTo>
                <a:lnTo>
                  <a:pt x="25635" y="2570"/>
                </a:lnTo>
                <a:lnTo>
                  <a:pt x="26412" y="2988"/>
                </a:lnTo>
                <a:lnTo>
                  <a:pt x="27189" y="3406"/>
                </a:lnTo>
                <a:lnTo>
                  <a:pt x="27966" y="3884"/>
                </a:lnTo>
                <a:lnTo>
                  <a:pt x="28683" y="4422"/>
                </a:lnTo>
                <a:lnTo>
                  <a:pt x="29340" y="4900"/>
                </a:lnTo>
                <a:lnTo>
                  <a:pt x="29998" y="5498"/>
                </a:lnTo>
                <a:lnTo>
                  <a:pt x="30655" y="6036"/>
                </a:lnTo>
                <a:lnTo>
                  <a:pt x="31252" y="6633"/>
                </a:lnTo>
                <a:lnTo>
                  <a:pt x="31790" y="7290"/>
                </a:lnTo>
                <a:lnTo>
                  <a:pt x="32328" y="7948"/>
                </a:lnTo>
                <a:lnTo>
                  <a:pt x="32866" y="8605"/>
                </a:lnTo>
                <a:lnTo>
                  <a:pt x="33344" y="9322"/>
                </a:lnTo>
                <a:lnTo>
                  <a:pt x="33822" y="10039"/>
                </a:lnTo>
                <a:lnTo>
                  <a:pt x="34240" y="10756"/>
                </a:lnTo>
                <a:lnTo>
                  <a:pt x="34599" y="11533"/>
                </a:lnTo>
                <a:lnTo>
                  <a:pt x="34957" y="12310"/>
                </a:lnTo>
                <a:lnTo>
                  <a:pt x="35316" y="13087"/>
                </a:lnTo>
                <a:lnTo>
                  <a:pt x="35555" y="13923"/>
                </a:lnTo>
                <a:lnTo>
                  <a:pt x="35794" y="14760"/>
                </a:lnTo>
                <a:lnTo>
                  <a:pt x="35973" y="15596"/>
                </a:lnTo>
                <a:lnTo>
                  <a:pt x="36152" y="16373"/>
                </a:lnTo>
                <a:lnTo>
                  <a:pt x="36272" y="17210"/>
                </a:lnTo>
                <a:lnTo>
                  <a:pt x="36332" y="18106"/>
                </a:lnTo>
                <a:lnTo>
                  <a:pt x="36391" y="18943"/>
                </a:lnTo>
                <a:lnTo>
                  <a:pt x="36391" y="19779"/>
                </a:lnTo>
                <a:lnTo>
                  <a:pt x="36332" y="20676"/>
                </a:lnTo>
                <a:lnTo>
                  <a:pt x="36272" y="21512"/>
                </a:lnTo>
                <a:lnTo>
                  <a:pt x="36152" y="22349"/>
                </a:lnTo>
                <a:lnTo>
                  <a:pt x="36033" y="23185"/>
                </a:lnTo>
                <a:lnTo>
                  <a:pt x="35854" y="24022"/>
                </a:lnTo>
                <a:lnTo>
                  <a:pt x="35615" y="24858"/>
                </a:lnTo>
                <a:lnTo>
                  <a:pt x="35376" y="25695"/>
                </a:lnTo>
                <a:lnTo>
                  <a:pt x="35077" y="26532"/>
                </a:lnTo>
                <a:lnTo>
                  <a:pt x="34778" y="27308"/>
                </a:lnTo>
                <a:lnTo>
                  <a:pt x="34419" y="28085"/>
                </a:lnTo>
                <a:lnTo>
                  <a:pt x="34061" y="28862"/>
                </a:lnTo>
                <a:lnTo>
                  <a:pt x="33583" y="29579"/>
                </a:lnTo>
                <a:lnTo>
                  <a:pt x="33165" y="30296"/>
                </a:lnTo>
                <a:lnTo>
                  <a:pt x="32687" y="31013"/>
                </a:lnTo>
                <a:lnTo>
                  <a:pt x="32149" y="31671"/>
                </a:lnTo>
                <a:lnTo>
                  <a:pt x="31611" y="32268"/>
                </a:lnTo>
                <a:lnTo>
                  <a:pt x="31013" y="32866"/>
                </a:lnTo>
                <a:lnTo>
                  <a:pt x="30416" y="33463"/>
                </a:lnTo>
                <a:lnTo>
                  <a:pt x="29759" y="34001"/>
                </a:lnTo>
                <a:lnTo>
                  <a:pt x="29101" y="34479"/>
                </a:lnTo>
                <a:lnTo>
                  <a:pt x="28384" y="34957"/>
                </a:lnTo>
                <a:lnTo>
                  <a:pt x="27667" y="35375"/>
                </a:lnTo>
                <a:lnTo>
                  <a:pt x="26890" y="35734"/>
                </a:lnTo>
                <a:lnTo>
                  <a:pt x="26054" y="36092"/>
                </a:lnTo>
                <a:lnTo>
                  <a:pt x="25277" y="36331"/>
                </a:lnTo>
                <a:lnTo>
                  <a:pt x="24381" y="36571"/>
                </a:lnTo>
                <a:lnTo>
                  <a:pt x="23484" y="36810"/>
                </a:lnTo>
                <a:lnTo>
                  <a:pt x="22588" y="36929"/>
                </a:lnTo>
                <a:lnTo>
                  <a:pt x="21632" y="37049"/>
                </a:lnTo>
                <a:lnTo>
                  <a:pt x="20676" y="37108"/>
                </a:lnTo>
                <a:lnTo>
                  <a:pt x="19720" y="37168"/>
                </a:lnTo>
                <a:lnTo>
                  <a:pt x="18704" y="37108"/>
                </a:lnTo>
                <a:lnTo>
                  <a:pt x="17748" y="37049"/>
                </a:lnTo>
                <a:lnTo>
                  <a:pt x="16732" y="36989"/>
                </a:lnTo>
                <a:lnTo>
                  <a:pt x="15776" y="36869"/>
                </a:lnTo>
                <a:lnTo>
                  <a:pt x="14760" y="36690"/>
                </a:lnTo>
                <a:lnTo>
                  <a:pt x="13804" y="36451"/>
                </a:lnTo>
                <a:lnTo>
                  <a:pt x="12848" y="36212"/>
                </a:lnTo>
                <a:lnTo>
                  <a:pt x="11892" y="35913"/>
                </a:lnTo>
                <a:lnTo>
                  <a:pt x="10995" y="35555"/>
                </a:lnTo>
                <a:lnTo>
                  <a:pt x="10039" y="35136"/>
                </a:lnTo>
                <a:lnTo>
                  <a:pt x="9143" y="34718"/>
                </a:lnTo>
                <a:lnTo>
                  <a:pt x="8306" y="34300"/>
                </a:lnTo>
                <a:lnTo>
                  <a:pt x="7470" y="33762"/>
                </a:lnTo>
                <a:lnTo>
                  <a:pt x="6693" y="33224"/>
                </a:lnTo>
                <a:lnTo>
                  <a:pt x="5916" y="32686"/>
                </a:lnTo>
                <a:lnTo>
                  <a:pt x="5199" y="32089"/>
                </a:lnTo>
                <a:lnTo>
                  <a:pt x="4542" y="31432"/>
                </a:lnTo>
                <a:lnTo>
                  <a:pt x="3885" y="30714"/>
                </a:lnTo>
                <a:lnTo>
                  <a:pt x="3347" y="29997"/>
                </a:lnTo>
                <a:lnTo>
                  <a:pt x="2809" y="29221"/>
                </a:lnTo>
                <a:lnTo>
                  <a:pt x="2331" y="28384"/>
                </a:lnTo>
                <a:lnTo>
                  <a:pt x="1913" y="27547"/>
                </a:lnTo>
                <a:lnTo>
                  <a:pt x="1554" y="26711"/>
                </a:lnTo>
                <a:lnTo>
                  <a:pt x="1255" y="25755"/>
                </a:lnTo>
                <a:lnTo>
                  <a:pt x="1076" y="24799"/>
                </a:lnTo>
                <a:lnTo>
                  <a:pt x="956" y="23843"/>
                </a:lnTo>
                <a:lnTo>
                  <a:pt x="837" y="22767"/>
                </a:lnTo>
                <a:lnTo>
                  <a:pt x="837" y="21751"/>
                </a:lnTo>
                <a:lnTo>
                  <a:pt x="897" y="20735"/>
                </a:lnTo>
                <a:lnTo>
                  <a:pt x="1016" y="19660"/>
                </a:lnTo>
                <a:lnTo>
                  <a:pt x="1196" y="18644"/>
                </a:lnTo>
                <a:lnTo>
                  <a:pt x="1375" y="17628"/>
                </a:lnTo>
                <a:lnTo>
                  <a:pt x="1674" y="16553"/>
                </a:lnTo>
                <a:lnTo>
                  <a:pt x="1972" y="15596"/>
                </a:lnTo>
                <a:lnTo>
                  <a:pt x="2331" y="14581"/>
                </a:lnTo>
                <a:lnTo>
                  <a:pt x="2749" y="13625"/>
                </a:lnTo>
                <a:lnTo>
                  <a:pt x="3167" y="12668"/>
                </a:lnTo>
                <a:lnTo>
                  <a:pt x="3705" y="11712"/>
                </a:lnTo>
                <a:lnTo>
                  <a:pt x="4243" y="10816"/>
                </a:lnTo>
                <a:lnTo>
                  <a:pt x="4781" y="9920"/>
                </a:lnTo>
                <a:lnTo>
                  <a:pt x="5438" y="9083"/>
                </a:lnTo>
                <a:lnTo>
                  <a:pt x="6095" y="8306"/>
                </a:lnTo>
                <a:lnTo>
                  <a:pt x="6813" y="7529"/>
                </a:lnTo>
                <a:lnTo>
                  <a:pt x="7530" y="6812"/>
                </a:lnTo>
                <a:lnTo>
                  <a:pt x="8306" y="6155"/>
                </a:lnTo>
                <a:lnTo>
                  <a:pt x="9143" y="5558"/>
                </a:lnTo>
                <a:lnTo>
                  <a:pt x="9980" y="4960"/>
                </a:lnTo>
                <a:lnTo>
                  <a:pt x="10816" y="4422"/>
                </a:lnTo>
                <a:lnTo>
                  <a:pt x="11712" y="3944"/>
                </a:lnTo>
                <a:lnTo>
                  <a:pt x="12669" y="3526"/>
                </a:lnTo>
                <a:lnTo>
                  <a:pt x="13625" y="3108"/>
                </a:lnTo>
                <a:lnTo>
                  <a:pt x="14640" y="2809"/>
                </a:lnTo>
                <a:lnTo>
                  <a:pt x="15656" y="2510"/>
                </a:lnTo>
                <a:lnTo>
                  <a:pt x="16672" y="2271"/>
                </a:lnTo>
                <a:lnTo>
                  <a:pt x="17748" y="2092"/>
                </a:lnTo>
                <a:lnTo>
                  <a:pt x="19959" y="1972"/>
                </a:lnTo>
                <a:lnTo>
                  <a:pt x="21273" y="1912"/>
                </a:lnTo>
                <a:lnTo>
                  <a:pt x="21751" y="1853"/>
                </a:lnTo>
                <a:lnTo>
                  <a:pt x="21871" y="1793"/>
                </a:lnTo>
                <a:lnTo>
                  <a:pt x="21871" y="1673"/>
                </a:lnTo>
                <a:lnTo>
                  <a:pt x="21811" y="1614"/>
                </a:lnTo>
                <a:lnTo>
                  <a:pt x="21453" y="1554"/>
                </a:lnTo>
                <a:lnTo>
                  <a:pt x="20915" y="1494"/>
                </a:lnTo>
                <a:lnTo>
                  <a:pt x="20198" y="1494"/>
                </a:lnTo>
                <a:lnTo>
                  <a:pt x="19301" y="1554"/>
                </a:lnTo>
                <a:lnTo>
                  <a:pt x="18286" y="1614"/>
                </a:lnTo>
                <a:lnTo>
                  <a:pt x="17150" y="1793"/>
                </a:lnTo>
                <a:lnTo>
                  <a:pt x="15955" y="2032"/>
                </a:lnTo>
                <a:lnTo>
                  <a:pt x="14700" y="2331"/>
                </a:lnTo>
                <a:lnTo>
                  <a:pt x="13386" y="2689"/>
                </a:lnTo>
                <a:lnTo>
                  <a:pt x="12071" y="3167"/>
                </a:lnTo>
                <a:lnTo>
                  <a:pt x="10816" y="3705"/>
                </a:lnTo>
                <a:lnTo>
                  <a:pt x="9561" y="4303"/>
                </a:lnTo>
                <a:lnTo>
                  <a:pt x="8426" y="5080"/>
                </a:lnTo>
                <a:lnTo>
                  <a:pt x="7888" y="5438"/>
                </a:lnTo>
                <a:lnTo>
                  <a:pt x="7350" y="5856"/>
                </a:lnTo>
                <a:lnTo>
                  <a:pt x="6872" y="6334"/>
                </a:lnTo>
                <a:lnTo>
                  <a:pt x="6454" y="6812"/>
                </a:lnTo>
                <a:lnTo>
                  <a:pt x="5677" y="7768"/>
                </a:lnTo>
                <a:lnTo>
                  <a:pt x="4900" y="8725"/>
                </a:lnTo>
                <a:lnTo>
                  <a:pt x="4243" y="9800"/>
                </a:lnTo>
                <a:lnTo>
                  <a:pt x="3526" y="10816"/>
                </a:lnTo>
                <a:lnTo>
                  <a:pt x="2928" y="11951"/>
                </a:lnTo>
                <a:lnTo>
                  <a:pt x="2331" y="13087"/>
                </a:lnTo>
                <a:lnTo>
                  <a:pt x="1793" y="14222"/>
                </a:lnTo>
                <a:lnTo>
                  <a:pt x="1315" y="15417"/>
                </a:lnTo>
                <a:lnTo>
                  <a:pt x="956" y="16612"/>
                </a:lnTo>
                <a:lnTo>
                  <a:pt x="598" y="17867"/>
                </a:lnTo>
                <a:lnTo>
                  <a:pt x="299" y="19062"/>
                </a:lnTo>
                <a:lnTo>
                  <a:pt x="120" y="20317"/>
                </a:lnTo>
                <a:lnTo>
                  <a:pt x="0" y="21512"/>
                </a:lnTo>
                <a:lnTo>
                  <a:pt x="0" y="22767"/>
                </a:lnTo>
                <a:lnTo>
                  <a:pt x="0" y="23962"/>
                </a:lnTo>
                <a:lnTo>
                  <a:pt x="180" y="25217"/>
                </a:lnTo>
                <a:lnTo>
                  <a:pt x="419" y="26412"/>
                </a:lnTo>
                <a:lnTo>
                  <a:pt x="777" y="27607"/>
                </a:lnTo>
                <a:lnTo>
                  <a:pt x="1255" y="28743"/>
                </a:lnTo>
                <a:lnTo>
                  <a:pt x="1853" y="29758"/>
                </a:lnTo>
                <a:lnTo>
                  <a:pt x="2510" y="30774"/>
                </a:lnTo>
                <a:lnTo>
                  <a:pt x="3227" y="31730"/>
                </a:lnTo>
                <a:lnTo>
                  <a:pt x="4064" y="32627"/>
                </a:lnTo>
                <a:lnTo>
                  <a:pt x="4900" y="33403"/>
                </a:lnTo>
                <a:lnTo>
                  <a:pt x="5856" y="34180"/>
                </a:lnTo>
                <a:lnTo>
                  <a:pt x="6872" y="34897"/>
                </a:lnTo>
                <a:lnTo>
                  <a:pt x="7948" y="35555"/>
                </a:lnTo>
                <a:lnTo>
                  <a:pt x="9083" y="36092"/>
                </a:lnTo>
                <a:lnTo>
                  <a:pt x="10219" y="36630"/>
                </a:lnTo>
                <a:lnTo>
                  <a:pt x="11414" y="37049"/>
                </a:lnTo>
                <a:lnTo>
                  <a:pt x="12609" y="37407"/>
                </a:lnTo>
                <a:lnTo>
                  <a:pt x="13864" y="37766"/>
                </a:lnTo>
                <a:lnTo>
                  <a:pt x="15119" y="38005"/>
                </a:lnTo>
                <a:lnTo>
                  <a:pt x="16433" y="38184"/>
                </a:lnTo>
                <a:lnTo>
                  <a:pt x="17688" y="38303"/>
                </a:lnTo>
                <a:lnTo>
                  <a:pt x="20257" y="38303"/>
                </a:lnTo>
                <a:lnTo>
                  <a:pt x="21512" y="38184"/>
                </a:lnTo>
                <a:lnTo>
                  <a:pt x="22767" y="38064"/>
                </a:lnTo>
                <a:lnTo>
                  <a:pt x="24022" y="37825"/>
                </a:lnTo>
                <a:lnTo>
                  <a:pt x="25217" y="37467"/>
                </a:lnTo>
                <a:lnTo>
                  <a:pt x="26353" y="37108"/>
                </a:lnTo>
                <a:lnTo>
                  <a:pt x="27488" y="36630"/>
                </a:lnTo>
                <a:lnTo>
                  <a:pt x="28563" y="36092"/>
                </a:lnTo>
                <a:lnTo>
                  <a:pt x="29579" y="35495"/>
                </a:lnTo>
                <a:lnTo>
                  <a:pt x="30595" y="34838"/>
                </a:lnTo>
                <a:lnTo>
                  <a:pt x="31491" y="34061"/>
                </a:lnTo>
                <a:lnTo>
                  <a:pt x="32328" y="33224"/>
                </a:lnTo>
                <a:lnTo>
                  <a:pt x="33165" y="32268"/>
                </a:lnTo>
                <a:lnTo>
                  <a:pt x="33882" y="31252"/>
                </a:lnTo>
                <a:lnTo>
                  <a:pt x="34599" y="30177"/>
                </a:lnTo>
                <a:lnTo>
                  <a:pt x="35196" y="29041"/>
                </a:lnTo>
                <a:lnTo>
                  <a:pt x="35734" y="27906"/>
                </a:lnTo>
                <a:lnTo>
                  <a:pt x="36212" y="26711"/>
                </a:lnTo>
                <a:lnTo>
                  <a:pt x="36630" y="25516"/>
                </a:lnTo>
                <a:lnTo>
                  <a:pt x="36929" y="24261"/>
                </a:lnTo>
                <a:lnTo>
                  <a:pt x="37168" y="23006"/>
                </a:lnTo>
                <a:lnTo>
                  <a:pt x="37347" y="21751"/>
                </a:lnTo>
                <a:lnTo>
                  <a:pt x="37467" y="20496"/>
                </a:lnTo>
                <a:lnTo>
                  <a:pt x="37467" y="19241"/>
                </a:lnTo>
                <a:lnTo>
                  <a:pt x="37407" y="17927"/>
                </a:lnTo>
                <a:lnTo>
                  <a:pt x="37288" y="16672"/>
                </a:lnTo>
                <a:lnTo>
                  <a:pt x="37108" y="15417"/>
                </a:lnTo>
                <a:lnTo>
                  <a:pt x="36810" y="14162"/>
                </a:lnTo>
                <a:lnTo>
                  <a:pt x="36571" y="13385"/>
                </a:lnTo>
                <a:lnTo>
                  <a:pt x="36272" y="12609"/>
                </a:lnTo>
                <a:lnTo>
                  <a:pt x="35973" y="11832"/>
                </a:lnTo>
                <a:lnTo>
                  <a:pt x="35615" y="11055"/>
                </a:lnTo>
                <a:lnTo>
                  <a:pt x="35256" y="10338"/>
                </a:lnTo>
                <a:lnTo>
                  <a:pt x="34898" y="9621"/>
                </a:lnTo>
                <a:lnTo>
                  <a:pt x="34001" y="8187"/>
                </a:lnTo>
                <a:lnTo>
                  <a:pt x="32985" y="6872"/>
                </a:lnTo>
                <a:lnTo>
                  <a:pt x="31850" y="5677"/>
                </a:lnTo>
                <a:lnTo>
                  <a:pt x="30655" y="4542"/>
                </a:lnTo>
                <a:lnTo>
                  <a:pt x="29340" y="3526"/>
                </a:lnTo>
                <a:lnTo>
                  <a:pt x="28085" y="2630"/>
                </a:lnTo>
                <a:lnTo>
                  <a:pt x="26771" y="1912"/>
                </a:lnTo>
                <a:lnTo>
                  <a:pt x="25396" y="1255"/>
                </a:lnTo>
                <a:lnTo>
                  <a:pt x="23962" y="717"/>
                </a:lnTo>
                <a:lnTo>
                  <a:pt x="22648" y="299"/>
                </a:lnTo>
                <a:lnTo>
                  <a:pt x="2133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" name="Google Shape;34;p2"/>
          <p:cNvSpPr/>
          <p:nvPr/>
        </p:nvSpPr>
        <p:spPr>
          <a:xfrm rot="-10076712">
            <a:off x="11034689" y="3267535"/>
            <a:ext cx="1240441" cy="928907"/>
          </a:xfrm>
          <a:custGeom>
            <a:avLst/>
            <a:gdLst/>
            <a:ahLst/>
            <a:cxnLst/>
            <a:rect l="l" t="t" r="r" b="b"/>
            <a:pathLst>
              <a:path w="38304" h="28684" extrusionOk="0">
                <a:moveTo>
                  <a:pt x="33404" y="2690"/>
                </a:moveTo>
                <a:lnTo>
                  <a:pt x="34061" y="5200"/>
                </a:lnTo>
                <a:lnTo>
                  <a:pt x="34778" y="7769"/>
                </a:lnTo>
                <a:lnTo>
                  <a:pt x="35017" y="9084"/>
                </a:lnTo>
                <a:lnTo>
                  <a:pt x="35256" y="10398"/>
                </a:lnTo>
                <a:lnTo>
                  <a:pt x="35316" y="11713"/>
                </a:lnTo>
                <a:lnTo>
                  <a:pt x="35316" y="12370"/>
                </a:lnTo>
                <a:lnTo>
                  <a:pt x="35316" y="12968"/>
                </a:lnTo>
                <a:lnTo>
                  <a:pt x="33344" y="12251"/>
                </a:lnTo>
                <a:lnTo>
                  <a:pt x="31313" y="11593"/>
                </a:lnTo>
                <a:lnTo>
                  <a:pt x="29281" y="10996"/>
                </a:lnTo>
                <a:lnTo>
                  <a:pt x="27249" y="10458"/>
                </a:lnTo>
                <a:lnTo>
                  <a:pt x="25277" y="9861"/>
                </a:lnTo>
                <a:lnTo>
                  <a:pt x="23186" y="9323"/>
                </a:lnTo>
                <a:lnTo>
                  <a:pt x="22170" y="9084"/>
                </a:lnTo>
                <a:lnTo>
                  <a:pt x="21094" y="8904"/>
                </a:lnTo>
                <a:lnTo>
                  <a:pt x="20079" y="8785"/>
                </a:lnTo>
                <a:lnTo>
                  <a:pt x="19063" y="8665"/>
                </a:lnTo>
                <a:lnTo>
                  <a:pt x="26233" y="5678"/>
                </a:lnTo>
                <a:lnTo>
                  <a:pt x="33404" y="2690"/>
                </a:lnTo>
                <a:close/>
                <a:moveTo>
                  <a:pt x="17330" y="9442"/>
                </a:moveTo>
                <a:lnTo>
                  <a:pt x="17330" y="9502"/>
                </a:lnTo>
                <a:lnTo>
                  <a:pt x="17270" y="9622"/>
                </a:lnTo>
                <a:lnTo>
                  <a:pt x="17091" y="9980"/>
                </a:lnTo>
                <a:lnTo>
                  <a:pt x="16493" y="10936"/>
                </a:lnTo>
                <a:lnTo>
                  <a:pt x="15358" y="12490"/>
                </a:lnTo>
                <a:lnTo>
                  <a:pt x="14223" y="14342"/>
                </a:lnTo>
                <a:lnTo>
                  <a:pt x="13147" y="16195"/>
                </a:lnTo>
                <a:lnTo>
                  <a:pt x="10996" y="19959"/>
                </a:lnTo>
                <a:lnTo>
                  <a:pt x="10697" y="20676"/>
                </a:lnTo>
                <a:lnTo>
                  <a:pt x="10338" y="21513"/>
                </a:lnTo>
                <a:lnTo>
                  <a:pt x="9920" y="22349"/>
                </a:lnTo>
                <a:lnTo>
                  <a:pt x="9741" y="22708"/>
                </a:lnTo>
                <a:lnTo>
                  <a:pt x="9502" y="22947"/>
                </a:lnTo>
                <a:lnTo>
                  <a:pt x="9263" y="23126"/>
                </a:lnTo>
                <a:lnTo>
                  <a:pt x="8964" y="23186"/>
                </a:lnTo>
                <a:lnTo>
                  <a:pt x="8665" y="23186"/>
                </a:lnTo>
                <a:lnTo>
                  <a:pt x="8367" y="23126"/>
                </a:lnTo>
                <a:lnTo>
                  <a:pt x="8068" y="23007"/>
                </a:lnTo>
                <a:lnTo>
                  <a:pt x="7709" y="22827"/>
                </a:lnTo>
                <a:lnTo>
                  <a:pt x="6992" y="22349"/>
                </a:lnTo>
                <a:lnTo>
                  <a:pt x="6275" y="21812"/>
                </a:lnTo>
                <a:lnTo>
                  <a:pt x="5618" y="21274"/>
                </a:lnTo>
                <a:lnTo>
                  <a:pt x="4602" y="20318"/>
                </a:lnTo>
                <a:lnTo>
                  <a:pt x="3945" y="19660"/>
                </a:lnTo>
                <a:lnTo>
                  <a:pt x="3347" y="19003"/>
                </a:lnTo>
                <a:lnTo>
                  <a:pt x="2750" y="18286"/>
                </a:lnTo>
                <a:lnTo>
                  <a:pt x="2272" y="17509"/>
                </a:lnTo>
                <a:lnTo>
                  <a:pt x="2032" y="17031"/>
                </a:lnTo>
                <a:lnTo>
                  <a:pt x="1913" y="16673"/>
                </a:lnTo>
                <a:lnTo>
                  <a:pt x="1853" y="16493"/>
                </a:lnTo>
                <a:lnTo>
                  <a:pt x="1913" y="16314"/>
                </a:lnTo>
                <a:lnTo>
                  <a:pt x="1973" y="16195"/>
                </a:lnTo>
                <a:lnTo>
                  <a:pt x="2092" y="16015"/>
                </a:lnTo>
                <a:lnTo>
                  <a:pt x="2331" y="15836"/>
                </a:lnTo>
                <a:lnTo>
                  <a:pt x="2570" y="15657"/>
                </a:lnTo>
                <a:lnTo>
                  <a:pt x="3228" y="15418"/>
                </a:lnTo>
                <a:lnTo>
                  <a:pt x="4542" y="14999"/>
                </a:lnTo>
                <a:lnTo>
                  <a:pt x="17330" y="9442"/>
                </a:lnTo>
                <a:close/>
                <a:moveTo>
                  <a:pt x="18107" y="9263"/>
                </a:moveTo>
                <a:lnTo>
                  <a:pt x="18286" y="9323"/>
                </a:lnTo>
                <a:lnTo>
                  <a:pt x="18824" y="9382"/>
                </a:lnTo>
                <a:lnTo>
                  <a:pt x="20437" y="9622"/>
                </a:lnTo>
                <a:lnTo>
                  <a:pt x="21991" y="9920"/>
                </a:lnTo>
                <a:lnTo>
                  <a:pt x="23724" y="10219"/>
                </a:lnTo>
                <a:lnTo>
                  <a:pt x="25516" y="10637"/>
                </a:lnTo>
                <a:lnTo>
                  <a:pt x="27249" y="11115"/>
                </a:lnTo>
                <a:lnTo>
                  <a:pt x="28922" y="11593"/>
                </a:lnTo>
                <a:lnTo>
                  <a:pt x="32388" y="12669"/>
                </a:lnTo>
                <a:lnTo>
                  <a:pt x="33046" y="12908"/>
                </a:lnTo>
                <a:lnTo>
                  <a:pt x="33822" y="13267"/>
                </a:lnTo>
                <a:lnTo>
                  <a:pt x="34599" y="13446"/>
                </a:lnTo>
                <a:lnTo>
                  <a:pt x="34958" y="13506"/>
                </a:lnTo>
                <a:lnTo>
                  <a:pt x="35256" y="13506"/>
                </a:lnTo>
                <a:lnTo>
                  <a:pt x="35137" y="14043"/>
                </a:lnTo>
                <a:lnTo>
                  <a:pt x="34958" y="14641"/>
                </a:lnTo>
                <a:lnTo>
                  <a:pt x="34539" y="15776"/>
                </a:lnTo>
                <a:lnTo>
                  <a:pt x="34061" y="16852"/>
                </a:lnTo>
                <a:lnTo>
                  <a:pt x="33404" y="17868"/>
                </a:lnTo>
                <a:lnTo>
                  <a:pt x="32687" y="18884"/>
                </a:lnTo>
                <a:lnTo>
                  <a:pt x="31850" y="19780"/>
                </a:lnTo>
                <a:lnTo>
                  <a:pt x="30954" y="20676"/>
                </a:lnTo>
                <a:lnTo>
                  <a:pt x="29938" y="21453"/>
                </a:lnTo>
                <a:lnTo>
                  <a:pt x="28922" y="22230"/>
                </a:lnTo>
                <a:lnTo>
                  <a:pt x="27847" y="22887"/>
                </a:lnTo>
                <a:lnTo>
                  <a:pt x="26711" y="23544"/>
                </a:lnTo>
                <a:lnTo>
                  <a:pt x="25576" y="24082"/>
                </a:lnTo>
                <a:lnTo>
                  <a:pt x="24441" y="24501"/>
                </a:lnTo>
                <a:lnTo>
                  <a:pt x="23305" y="24919"/>
                </a:lnTo>
                <a:lnTo>
                  <a:pt x="22170" y="25218"/>
                </a:lnTo>
                <a:lnTo>
                  <a:pt x="21035" y="25457"/>
                </a:lnTo>
                <a:lnTo>
                  <a:pt x="21035" y="25457"/>
                </a:lnTo>
                <a:lnTo>
                  <a:pt x="21094" y="25277"/>
                </a:lnTo>
                <a:lnTo>
                  <a:pt x="21035" y="25098"/>
                </a:lnTo>
                <a:lnTo>
                  <a:pt x="20915" y="24979"/>
                </a:lnTo>
                <a:lnTo>
                  <a:pt x="20796" y="25038"/>
                </a:lnTo>
                <a:lnTo>
                  <a:pt x="20736" y="25038"/>
                </a:lnTo>
                <a:lnTo>
                  <a:pt x="20796" y="24919"/>
                </a:lnTo>
                <a:lnTo>
                  <a:pt x="20796" y="24680"/>
                </a:lnTo>
                <a:lnTo>
                  <a:pt x="20736" y="23963"/>
                </a:lnTo>
                <a:lnTo>
                  <a:pt x="20497" y="22887"/>
                </a:lnTo>
                <a:lnTo>
                  <a:pt x="20198" y="21752"/>
                </a:lnTo>
                <a:lnTo>
                  <a:pt x="19541" y="19421"/>
                </a:lnTo>
                <a:lnTo>
                  <a:pt x="19123" y="18107"/>
                </a:lnTo>
                <a:lnTo>
                  <a:pt x="18704" y="16195"/>
                </a:lnTo>
                <a:lnTo>
                  <a:pt x="18346" y="14282"/>
                </a:lnTo>
                <a:lnTo>
                  <a:pt x="18107" y="12370"/>
                </a:lnTo>
                <a:lnTo>
                  <a:pt x="17987" y="10458"/>
                </a:lnTo>
                <a:lnTo>
                  <a:pt x="19003" y="11713"/>
                </a:lnTo>
                <a:lnTo>
                  <a:pt x="20138" y="13028"/>
                </a:lnTo>
                <a:lnTo>
                  <a:pt x="21274" y="14223"/>
                </a:lnTo>
                <a:lnTo>
                  <a:pt x="22529" y="15418"/>
                </a:lnTo>
                <a:lnTo>
                  <a:pt x="23783" y="16613"/>
                </a:lnTo>
                <a:lnTo>
                  <a:pt x="25038" y="17688"/>
                </a:lnTo>
                <a:lnTo>
                  <a:pt x="26353" y="18764"/>
                </a:lnTo>
                <a:lnTo>
                  <a:pt x="27668" y="19840"/>
                </a:lnTo>
                <a:lnTo>
                  <a:pt x="28146" y="20198"/>
                </a:lnTo>
                <a:lnTo>
                  <a:pt x="28803" y="20736"/>
                </a:lnTo>
                <a:lnTo>
                  <a:pt x="29161" y="20915"/>
                </a:lnTo>
                <a:lnTo>
                  <a:pt x="29520" y="21095"/>
                </a:lnTo>
                <a:lnTo>
                  <a:pt x="29819" y="21095"/>
                </a:lnTo>
                <a:lnTo>
                  <a:pt x="29938" y="21035"/>
                </a:lnTo>
                <a:lnTo>
                  <a:pt x="29998" y="20975"/>
                </a:lnTo>
                <a:lnTo>
                  <a:pt x="30058" y="20855"/>
                </a:lnTo>
                <a:lnTo>
                  <a:pt x="30058" y="20736"/>
                </a:lnTo>
                <a:lnTo>
                  <a:pt x="29998" y="20437"/>
                </a:lnTo>
                <a:lnTo>
                  <a:pt x="29759" y="20198"/>
                </a:lnTo>
                <a:lnTo>
                  <a:pt x="29460" y="19899"/>
                </a:lnTo>
                <a:lnTo>
                  <a:pt x="28743" y="19421"/>
                </a:lnTo>
                <a:lnTo>
                  <a:pt x="28265" y="19123"/>
                </a:lnTo>
                <a:lnTo>
                  <a:pt x="26950" y="18107"/>
                </a:lnTo>
                <a:lnTo>
                  <a:pt x="25636" y="17091"/>
                </a:lnTo>
                <a:lnTo>
                  <a:pt x="24321" y="16015"/>
                </a:lnTo>
                <a:lnTo>
                  <a:pt x="23066" y="14880"/>
                </a:lnTo>
                <a:lnTo>
                  <a:pt x="21871" y="13745"/>
                </a:lnTo>
                <a:lnTo>
                  <a:pt x="20676" y="12550"/>
                </a:lnTo>
                <a:lnTo>
                  <a:pt x="19481" y="11295"/>
                </a:lnTo>
                <a:lnTo>
                  <a:pt x="18943" y="10697"/>
                </a:lnTo>
                <a:lnTo>
                  <a:pt x="18465" y="10040"/>
                </a:lnTo>
                <a:lnTo>
                  <a:pt x="18047" y="9502"/>
                </a:lnTo>
                <a:lnTo>
                  <a:pt x="17987" y="9382"/>
                </a:lnTo>
                <a:lnTo>
                  <a:pt x="17987" y="9263"/>
                </a:lnTo>
                <a:close/>
                <a:moveTo>
                  <a:pt x="17509" y="9861"/>
                </a:moveTo>
                <a:lnTo>
                  <a:pt x="17390" y="10876"/>
                </a:lnTo>
                <a:lnTo>
                  <a:pt x="17390" y="11832"/>
                </a:lnTo>
                <a:lnTo>
                  <a:pt x="17390" y="12848"/>
                </a:lnTo>
                <a:lnTo>
                  <a:pt x="17509" y="13804"/>
                </a:lnTo>
                <a:lnTo>
                  <a:pt x="17629" y="14820"/>
                </a:lnTo>
                <a:lnTo>
                  <a:pt x="17808" y="15776"/>
                </a:lnTo>
                <a:lnTo>
                  <a:pt x="18286" y="17748"/>
                </a:lnTo>
                <a:lnTo>
                  <a:pt x="19302" y="21692"/>
                </a:lnTo>
                <a:lnTo>
                  <a:pt x="19780" y="23604"/>
                </a:lnTo>
                <a:lnTo>
                  <a:pt x="19959" y="24620"/>
                </a:lnTo>
                <a:lnTo>
                  <a:pt x="20138" y="25576"/>
                </a:lnTo>
                <a:lnTo>
                  <a:pt x="18764" y="25696"/>
                </a:lnTo>
                <a:lnTo>
                  <a:pt x="17449" y="25696"/>
                </a:lnTo>
                <a:lnTo>
                  <a:pt x="16135" y="25576"/>
                </a:lnTo>
                <a:lnTo>
                  <a:pt x="14820" y="25457"/>
                </a:lnTo>
                <a:lnTo>
                  <a:pt x="13506" y="25158"/>
                </a:lnTo>
                <a:lnTo>
                  <a:pt x="12191" y="24799"/>
                </a:lnTo>
                <a:lnTo>
                  <a:pt x="10936" y="24321"/>
                </a:lnTo>
                <a:lnTo>
                  <a:pt x="9741" y="23843"/>
                </a:lnTo>
                <a:lnTo>
                  <a:pt x="9980" y="23544"/>
                </a:lnTo>
                <a:lnTo>
                  <a:pt x="10219" y="23186"/>
                </a:lnTo>
                <a:lnTo>
                  <a:pt x="10637" y="22409"/>
                </a:lnTo>
                <a:lnTo>
                  <a:pt x="10996" y="21573"/>
                </a:lnTo>
                <a:lnTo>
                  <a:pt x="11354" y="20855"/>
                </a:lnTo>
                <a:lnTo>
                  <a:pt x="13386" y="17031"/>
                </a:lnTo>
                <a:lnTo>
                  <a:pt x="15418" y="13446"/>
                </a:lnTo>
                <a:lnTo>
                  <a:pt x="17509" y="9861"/>
                </a:lnTo>
                <a:close/>
                <a:moveTo>
                  <a:pt x="35256" y="1973"/>
                </a:moveTo>
                <a:lnTo>
                  <a:pt x="35735" y="3228"/>
                </a:lnTo>
                <a:lnTo>
                  <a:pt x="36213" y="4542"/>
                </a:lnTo>
                <a:lnTo>
                  <a:pt x="36631" y="5857"/>
                </a:lnTo>
                <a:lnTo>
                  <a:pt x="36989" y="7231"/>
                </a:lnTo>
                <a:lnTo>
                  <a:pt x="37228" y="8546"/>
                </a:lnTo>
                <a:lnTo>
                  <a:pt x="37408" y="9920"/>
                </a:lnTo>
                <a:lnTo>
                  <a:pt x="37467" y="11295"/>
                </a:lnTo>
                <a:lnTo>
                  <a:pt x="37348" y="12729"/>
                </a:lnTo>
                <a:lnTo>
                  <a:pt x="37288" y="13386"/>
                </a:lnTo>
                <a:lnTo>
                  <a:pt x="37169" y="14043"/>
                </a:lnTo>
                <a:lnTo>
                  <a:pt x="36989" y="14760"/>
                </a:lnTo>
                <a:lnTo>
                  <a:pt x="36750" y="15418"/>
                </a:lnTo>
                <a:lnTo>
                  <a:pt x="36511" y="16075"/>
                </a:lnTo>
                <a:lnTo>
                  <a:pt x="36213" y="16732"/>
                </a:lnTo>
                <a:lnTo>
                  <a:pt x="35495" y="17987"/>
                </a:lnTo>
                <a:lnTo>
                  <a:pt x="34659" y="19182"/>
                </a:lnTo>
                <a:lnTo>
                  <a:pt x="33763" y="20377"/>
                </a:lnTo>
                <a:lnTo>
                  <a:pt x="32687" y="21453"/>
                </a:lnTo>
                <a:lnTo>
                  <a:pt x="31611" y="22469"/>
                </a:lnTo>
                <a:lnTo>
                  <a:pt x="30416" y="23425"/>
                </a:lnTo>
                <a:lnTo>
                  <a:pt x="29161" y="24321"/>
                </a:lnTo>
                <a:lnTo>
                  <a:pt x="27847" y="25098"/>
                </a:lnTo>
                <a:lnTo>
                  <a:pt x="26532" y="25815"/>
                </a:lnTo>
                <a:lnTo>
                  <a:pt x="25158" y="26413"/>
                </a:lnTo>
                <a:lnTo>
                  <a:pt x="23843" y="26891"/>
                </a:lnTo>
                <a:lnTo>
                  <a:pt x="22469" y="27309"/>
                </a:lnTo>
                <a:lnTo>
                  <a:pt x="21154" y="27548"/>
                </a:lnTo>
                <a:lnTo>
                  <a:pt x="20437" y="27668"/>
                </a:lnTo>
                <a:lnTo>
                  <a:pt x="19660" y="27727"/>
                </a:lnTo>
                <a:lnTo>
                  <a:pt x="18107" y="27727"/>
                </a:lnTo>
                <a:lnTo>
                  <a:pt x="16553" y="27548"/>
                </a:lnTo>
                <a:lnTo>
                  <a:pt x="14999" y="27309"/>
                </a:lnTo>
                <a:lnTo>
                  <a:pt x="13506" y="26951"/>
                </a:lnTo>
                <a:lnTo>
                  <a:pt x="12012" y="26472"/>
                </a:lnTo>
                <a:lnTo>
                  <a:pt x="10578" y="25994"/>
                </a:lnTo>
                <a:lnTo>
                  <a:pt x="9143" y="25397"/>
                </a:lnTo>
                <a:lnTo>
                  <a:pt x="8367" y="25038"/>
                </a:lnTo>
                <a:lnTo>
                  <a:pt x="7650" y="24680"/>
                </a:lnTo>
                <a:lnTo>
                  <a:pt x="6932" y="24262"/>
                </a:lnTo>
                <a:lnTo>
                  <a:pt x="6335" y="23843"/>
                </a:lnTo>
                <a:lnTo>
                  <a:pt x="5678" y="23365"/>
                </a:lnTo>
                <a:lnTo>
                  <a:pt x="5140" y="22827"/>
                </a:lnTo>
                <a:lnTo>
                  <a:pt x="4602" y="22290"/>
                </a:lnTo>
                <a:lnTo>
                  <a:pt x="4064" y="21752"/>
                </a:lnTo>
                <a:lnTo>
                  <a:pt x="3108" y="20557"/>
                </a:lnTo>
                <a:lnTo>
                  <a:pt x="2272" y="19302"/>
                </a:lnTo>
                <a:lnTo>
                  <a:pt x="1435" y="17927"/>
                </a:lnTo>
                <a:lnTo>
                  <a:pt x="658" y="16434"/>
                </a:lnTo>
                <a:lnTo>
                  <a:pt x="957" y="16374"/>
                </a:lnTo>
                <a:lnTo>
                  <a:pt x="1136" y="16434"/>
                </a:lnTo>
                <a:lnTo>
                  <a:pt x="1256" y="16434"/>
                </a:lnTo>
                <a:lnTo>
                  <a:pt x="1315" y="16553"/>
                </a:lnTo>
                <a:lnTo>
                  <a:pt x="1435" y="16912"/>
                </a:lnTo>
                <a:lnTo>
                  <a:pt x="1554" y="17449"/>
                </a:lnTo>
                <a:lnTo>
                  <a:pt x="1734" y="17808"/>
                </a:lnTo>
                <a:lnTo>
                  <a:pt x="1973" y="18226"/>
                </a:lnTo>
                <a:lnTo>
                  <a:pt x="2511" y="18943"/>
                </a:lnTo>
                <a:lnTo>
                  <a:pt x="3048" y="19660"/>
                </a:lnTo>
                <a:lnTo>
                  <a:pt x="3646" y="20377"/>
                </a:lnTo>
                <a:lnTo>
                  <a:pt x="4303" y="20975"/>
                </a:lnTo>
                <a:lnTo>
                  <a:pt x="4961" y="21632"/>
                </a:lnTo>
                <a:lnTo>
                  <a:pt x="5678" y="22230"/>
                </a:lnTo>
                <a:lnTo>
                  <a:pt x="6395" y="22827"/>
                </a:lnTo>
                <a:lnTo>
                  <a:pt x="7231" y="23365"/>
                </a:lnTo>
                <a:lnTo>
                  <a:pt x="8008" y="23903"/>
                </a:lnTo>
                <a:lnTo>
                  <a:pt x="8845" y="24381"/>
                </a:lnTo>
                <a:lnTo>
                  <a:pt x="9681" y="24799"/>
                </a:lnTo>
                <a:lnTo>
                  <a:pt x="10578" y="25158"/>
                </a:lnTo>
                <a:lnTo>
                  <a:pt x="11414" y="25516"/>
                </a:lnTo>
                <a:lnTo>
                  <a:pt x="12310" y="25815"/>
                </a:lnTo>
                <a:lnTo>
                  <a:pt x="13147" y="26054"/>
                </a:lnTo>
                <a:lnTo>
                  <a:pt x="13984" y="26233"/>
                </a:lnTo>
                <a:lnTo>
                  <a:pt x="14820" y="26413"/>
                </a:lnTo>
                <a:lnTo>
                  <a:pt x="15716" y="26532"/>
                </a:lnTo>
                <a:lnTo>
                  <a:pt x="16553" y="26592"/>
                </a:lnTo>
                <a:lnTo>
                  <a:pt x="17449" y="26652"/>
                </a:lnTo>
                <a:lnTo>
                  <a:pt x="18346" y="26652"/>
                </a:lnTo>
                <a:lnTo>
                  <a:pt x="19182" y="26592"/>
                </a:lnTo>
                <a:lnTo>
                  <a:pt x="20079" y="26532"/>
                </a:lnTo>
                <a:lnTo>
                  <a:pt x="20915" y="26413"/>
                </a:lnTo>
                <a:lnTo>
                  <a:pt x="21812" y="26233"/>
                </a:lnTo>
                <a:lnTo>
                  <a:pt x="22648" y="26054"/>
                </a:lnTo>
                <a:lnTo>
                  <a:pt x="23485" y="25815"/>
                </a:lnTo>
                <a:lnTo>
                  <a:pt x="24321" y="25516"/>
                </a:lnTo>
                <a:lnTo>
                  <a:pt x="25158" y="25218"/>
                </a:lnTo>
                <a:lnTo>
                  <a:pt x="26592" y="24620"/>
                </a:lnTo>
                <a:lnTo>
                  <a:pt x="28026" y="23843"/>
                </a:lnTo>
                <a:lnTo>
                  <a:pt x="29341" y="22947"/>
                </a:lnTo>
                <a:lnTo>
                  <a:pt x="30596" y="21991"/>
                </a:lnTo>
                <a:lnTo>
                  <a:pt x="31791" y="20975"/>
                </a:lnTo>
                <a:lnTo>
                  <a:pt x="32328" y="20377"/>
                </a:lnTo>
                <a:lnTo>
                  <a:pt x="32866" y="19780"/>
                </a:lnTo>
                <a:lnTo>
                  <a:pt x="33344" y="19182"/>
                </a:lnTo>
                <a:lnTo>
                  <a:pt x="33822" y="18525"/>
                </a:lnTo>
                <a:lnTo>
                  <a:pt x="34241" y="17868"/>
                </a:lnTo>
                <a:lnTo>
                  <a:pt x="34659" y="17151"/>
                </a:lnTo>
                <a:lnTo>
                  <a:pt x="35077" y="16314"/>
                </a:lnTo>
                <a:lnTo>
                  <a:pt x="35436" y="15478"/>
                </a:lnTo>
                <a:lnTo>
                  <a:pt x="35675" y="14581"/>
                </a:lnTo>
                <a:lnTo>
                  <a:pt x="35914" y="13745"/>
                </a:lnTo>
                <a:lnTo>
                  <a:pt x="36033" y="12848"/>
                </a:lnTo>
                <a:lnTo>
                  <a:pt x="36033" y="11892"/>
                </a:lnTo>
                <a:lnTo>
                  <a:pt x="36033" y="10996"/>
                </a:lnTo>
                <a:lnTo>
                  <a:pt x="35914" y="10040"/>
                </a:lnTo>
                <a:lnTo>
                  <a:pt x="35735" y="8904"/>
                </a:lnTo>
                <a:lnTo>
                  <a:pt x="35495" y="7769"/>
                </a:lnTo>
                <a:lnTo>
                  <a:pt x="34898" y="5439"/>
                </a:lnTo>
                <a:lnTo>
                  <a:pt x="34539" y="4303"/>
                </a:lnTo>
                <a:lnTo>
                  <a:pt x="34420" y="3706"/>
                </a:lnTo>
                <a:lnTo>
                  <a:pt x="34360" y="3168"/>
                </a:lnTo>
                <a:lnTo>
                  <a:pt x="34360" y="2630"/>
                </a:lnTo>
                <a:lnTo>
                  <a:pt x="34360" y="2451"/>
                </a:lnTo>
                <a:lnTo>
                  <a:pt x="34420" y="2331"/>
                </a:lnTo>
                <a:lnTo>
                  <a:pt x="34480" y="2272"/>
                </a:lnTo>
                <a:lnTo>
                  <a:pt x="34659" y="2212"/>
                </a:lnTo>
                <a:lnTo>
                  <a:pt x="35256" y="1973"/>
                </a:lnTo>
                <a:close/>
                <a:moveTo>
                  <a:pt x="35137" y="1"/>
                </a:moveTo>
                <a:lnTo>
                  <a:pt x="34958" y="120"/>
                </a:lnTo>
                <a:lnTo>
                  <a:pt x="34838" y="240"/>
                </a:lnTo>
                <a:lnTo>
                  <a:pt x="34778" y="479"/>
                </a:lnTo>
                <a:lnTo>
                  <a:pt x="34778" y="658"/>
                </a:lnTo>
                <a:lnTo>
                  <a:pt x="34838" y="897"/>
                </a:lnTo>
                <a:lnTo>
                  <a:pt x="34420" y="1017"/>
                </a:lnTo>
                <a:lnTo>
                  <a:pt x="34002" y="1077"/>
                </a:lnTo>
                <a:lnTo>
                  <a:pt x="33643" y="1136"/>
                </a:lnTo>
                <a:lnTo>
                  <a:pt x="33285" y="1256"/>
                </a:lnTo>
                <a:lnTo>
                  <a:pt x="32986" y="1435"/>
                </a:lnTo>
                <a:lnTo>
                  <a:pt x="32567" y="1674"/>
                </a:lnTo>
                <a:lnTo>
                  <a:pt x="32149" y="1973"/>
                </a:lnTo>
                <a:lnTo>
                  <a:pt x="31671" y="2152"/>
                </a:lnTo>
                <a:lnTo>
                  <a:pt x="26652" y="4244"/>
                </a:lnTo>
                <a:lnTo>
                  <a:pt x="21513" y="6395"/>
                </a:lnTo>
                <a:lnTo>
                  <a:pt x="16314" y="8606"/>
                </a:lnTo>
                <a:lnTo>
                  <a:pt x="11474" y="10757"/>
                </a:lnTo>
                <a:lnTo>
                  <a:pt x="6693" y="12968"/>
                </a:lnTo>
                <a:lnTo>
                  <a:pt x="5020" y="13685"/>
                </a:lnTo>
                <a:lnTo>
                  <a:pt x="3347" y="14402"/>
                </a:lnTo>
                <a:lnTo>
                  <a:pt x="2570" y="14760"/>
                </a:lnTo>
                <a:lnTo>
                  <a:pt x="1793" y="15179"/>
                </a:lnTo>
                <a:lnTo>
                  <a:pt x="1076" y="15657"/>
                </a:lnTo>
                <a:lnTo>
                  <a:pt x="479" y="16135"/>
                </a:lnTo>
                <a:lnTo>
                  <a:pt x="419" y="15956"/>
                </a:lnTo>
                <a:lnTo>
                  <a:pt x="359" y="15776"/>
                </a:lnTo>
                <a:lnTo>
                  <a:pt x="240" y="15717"/>
                </a:lnTo>
                <a:lnTo>
                  <a:pt x="61" y="15657"/>
                </a:lnTo>
                <a:lnTo>
                  <a:pt x="1" y="15836"/>
                </a:lnTo>
                <a:lnTo>
                  <a:pt x="1" y="16015"/>
                </a:lnTo>
                <a:lnTo>
                  <a:pt x="61" y="16374"/>
                </a:lnTo>
                <a:lnTo>
                  <a:pt x="180" y="16732"/>
                </a:lnTo>
                <a:lnTo>
                  <a:pt x="539" y="17629"/>
                </a:lnTo>
                <a:lnTo>
                  <a:pt x="1076" y="18704"/>
                </a:lnTo>
                <a:lnTo>
                  <a:pt x="2152" y="20676"/>
                </a:lnTo>
                <a:lnTo>
                  <a:pt x="2869" y="21812"/>
                </a:lnTo>
                <a:lnTo>
                  <a:pt x="3467" y="22648"/>
                </a:lnTo>
                <a:lnTo>
                  <a:pt x="4124" y="23365"/>
                </a:lnTo>
                <a:lnTo>
                  <a:pt x="4841" y="23963"/>
                </a:lnTo>
                <a:lnTo>
                  <a:pt x="5558" y="24560"/>
                </a:lnTo>
                <a:lnTo>
                  <a:pt x="6395" y="25098"/>
                </a:lnTo>
                <a:lnTo>
                  <a:pt x="7231" y="25576"/>
                </a:lnTo>
                <a:lnTo>
                  <a:pt x="8068" y="26054"/>
                </a:lnTo>
                <a:lnTo>
                  <a:pt x="8964" y="26472"/>
                </a:lnTo>
                <a:lnTo>
                  <a:pt x="10996" y="27249"/>
                </a:lnTo>
                <a:lnTo>
                  <a:pt x="12071" y="27548"/>
                </a:lnTo>
                <a:lnTo>
                  <a:pt x="13087" y="27847"/>
                </a:lnTo>
                <a:lnTo>
                  <a:pt x="14103" y="28146"/>
                </a:lnTo>
                <a:lnTo>
                  <a:pt x="15179" y="28325"/>
                </a:lnTo>
                <a:lnTo>
                  <a:pt x="16195" y="28504"/>
                </a:lnTo>
                <a:lnTo>
                  <a:pt x="17270" y="28624"/>
                </a:lnTo>
                <a:lnTo>
                  <a:pt x="18346" y="28683"/>
                </a:lnTo>
                <a:lnTo>
                  <a:pt x="19362" y="28683"/>
                </a:lnTo>
                <a:lnTo>
                  <a:pt x="20437" y="28624"/>
                </a:lnTo>
                <a:lnTo>
                  <a:pt x="21453" y="28504"/>
                </a:lnTo>
                <a:lnTo>
                  <a:pt x="22529" y="28265"/>
                </a:lnTo>
                <a:lnTo>
                  <a:pt x="23544" y="28026"/>
                </a:lnTo>
                <a:lnTo>
                  <a:pt x="24620" y="27668"/>
                </a:lnTo>
                <a:lnTo>
                  <a:pt x="25636" y="27249"/>
                </a:lnTo>
                <a:lnTo>
                  <a:pt x="27309" y="26413"/>
                </a:lnTo>
                <a:lnTo>
                  <a:pt x="28982" y="25457"/>
                </a:lnTo>
                <a:lnTo>
                  <a:pt x="30655" y="24321"/>
                </a:lnTo>
                <a:lnTo>
                  <a:pt x="31432" y="23724"/>
                </a:lnTo>
                <a:lnTo>
                  <a:pt x="32209" y="23126"/>
                </a:lnTo>
                <a:lnTo>
                  <a:pt x="32926" y="22469"/>
                </a:lnTo>
                <a:lnTo>
                  <a:pt x="33643" y="21812"/>
                </a:lnTo>
                <a:lnTo>
                  <a:pt x="34300" y="21095"/>
                </a:lnTo>
                <a:lnTo>
                  <a:pt x="34958" y="20377"/>
                </a:lnTo>
                <a:lnTo>
                  <a:pt x="35555" y="19601"/>
                </a:lnTo>
                <a:lnTo>
                  <a:pt x="36093" y="18824"/>
                </a:lnTo>
                <a:lnTo>
                  <a:pt x="36571" y="17987"/>
                </a:lnTo>
                <a:lnTo>
                  <a:pt x="37049" y="17151"/>
                </a:lnTo>
                <a:lnTo>
                  <a:pt x="37467" y="16135"/>
                </a:lnTo>
                <a:lnTo>
                  <a:pt x="37826" y="15059"/>
                </a:lnTo>
                <a:lnTo>
                  <a:pt x="38065" y="13984"/>
                </a:lnTo>
                <a:lnTo>
                  <a:pt x="38244" y="12968"/>
                </a:lnTo>
                <a:lnTo>
                  <a:pt x="38304" y="11892"/>
                </a:lnTo>
                <a:lnTo>
                  <a:pt x="38304" y="10757"/>
                </a:lnTo>
                <a:lnTo>
                  <a:pt x="38244" y="9681"/>
                </a:lnTo>
                <a:lnTo>
                  <a:pt x="38125" y="8606"/>
                </a:lnTo>
                <a:lnTo>
                  <a:pt x="37945" y="7530"/>
                </a:lnTo>
                <a:lnTo>
                  <a:pt x="37706" y="6454"/>
                </a:lnTo>
                <a:lnTo>
                  <a:pt x="37408" y="5379"/>
                </a:lnTo>
                <a:lnTo>
                  <a:pt x="37109" y="4363"/>
                </a:lnTo>
                <a:lnTo>
                  <a:pt x="36332" y="2272"/>
                </a:lnTo>
                <a:lnTo>
                  <a:pt x="35555" y="300"/>
                </a:lnTo>
                <a:lnTo>
                  <a:pt x="35436" y="61"/>
                </a:lnTo>
                <a:lnTo>
                  <a:pt x="3525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" name="Google Shape;35;p2"/>
          <p:cNvSpPr/>
          <p:nvPr/>
        </p:nvSpPr>
        <p:spPr>
          <a:xfrm rot="-9290225">
            <a:off x="7423049" y="320277"/>
            <a:ext cx="1258563" cy="1383952"/>
          </a:xfrm>
          <a:custGeom>
            <a:avLst/>
            <a:gdLst/>
            <a:ahLst/>
            <a:cxnLst/>
            <a:rect l="l" t="t" r="r" b="b"/>
            <a:pathLst>
              <a:path w="34779" h="38244" extrusionOk="0">
                <a:moveTo>
                  <a:pt x="20975" y="9322"/>
                </a:moveTo>
                <a:lnTo>
                  <a:pt x="20855" y="9382"/>
                </a:lnTo>
                <a:lnTo>
                  <a:pt x="20258" y="9920"/>
                </a:lnTo>
                <a:lnTo>
                  <a:pt x="19839" y="10338"/>
                </a:lnTo>
                <a:lnTo>
                  <a:pt x="19421" y="10816"/>
                </a:lnTo>
                <a:lnTo>
                  <a:pt x="19122" y="11294"/>
                </a:lnTo>
                <a:lnTo>
                  <a:pt x="19003" y="11533"/>
                </a:lnTo>
                <a:lnTo>
                  <a:pt x="18943" y="11712"/>
                </a:lnTo>
                <a:lnTo>
                  <a:pt x="18943" y="11892"/>
                </a:lnTo>
                <a:lnTo>
                  <a:pt x="19003" y="12011"/>
                </a:lnTo>
                <a:lnTo>
                  <a:pt x="19182" y="12071"/>
                </a:lnTo>
                <a:lnTo>
                  <a:pt x="19421" y="12131"/>
                </a:lnTo>
                <a:lnTo>
                  <a:pt x="19541" y="12071"/>
                </a:lnTo>
                <a:lnTo>
                  <a:pt x="19720" y="11952"/>
                </a:lnTo>
                <a:lnTo>
                  <a:pt x="20019" y="11593"/>
                </a:lnTo>
                <a:lnTo>
                  <a:pt x="20497" y="10816"/>
                </a:lnTo>
                <a:lnTo>
                  <a:pt x="20676" y="10517"/>
                </a:lnTo>
                <a:lnTo>
                  <a:pt x="20915" y="9980"/>
                </a:lnTo>
                <a:lnTo>
                  <a:pt x="20975" y="9681"/>
                </a:lnTo>
                <a:lnTo>
                  <a:pt x="21034" y="9442"/>
                </a:lnTo>
                <a:lnTo>
                  <a:pt x="21034" y="9382"/>
                </a:lnTo>
                <a:lnTo>
                  <a:pt x="20975" y="9322"/>
                </a:lnTo>
                <a:close/>
                <a:moveTo>
                  <a:pt x="23245" y="15238"/>
                </a:moveTo>
                <a:lnTo>
                  <a:pt x="22827" y="15298"/>
                </a:lnTo>
                <a:lnTo>
                  <a:pt x="22708" y="15358"/>
                </a:lnTo>
                <a:lnTo>
                  <a:pt x="22588" y="15477"/>
                </a:lnTo>
                <a:lnTo>
                  <a:pt x="22588" y="15656"/>
                </a:lnTo>
                <a:lnTo>
                  <a:pt x="22708" y="15836"/>
                </a:lnTo>
                <a:lnTo>
                  <a:pt x="22827" y="15955"/>
                </a:lnTo>
                <a:lnTo>
                  <a:pt x="23126" y="16075"/>
                </a:lnTo>
                <a:lnTo>
                  <a:pt x="23843" y="16254"/>
                </a:lnTo>
                <a:lnTo>
                  <a:pt x="24560" y="16373"/>
                </a:lnTo>
                <a:lnTo>
                  <a:pt x="25277" y="16373"/>
                </a:lnTo>
                <a:lnTo>
                  <a:pt x="25755" y="16254"/>
                </a:lnTo>
                <a:lnTo>
                  <a:pt x="25934" y="16134"/>
                </a:lnTo>
                <a:lnTo>
                  <a:pt x="26054" y="16075"/>
                </a:lnTo>
                <a:lnTo>
                  <a:pt x="26054" y="16015"/>
                </a:lnTo>
                <a:lnTo>
                  <a:pt x="26054" y="15895"/>
                </a:lnTo>
                <a:lnTo>
                  <a:pt x="25815" y="15776"/>
                </a:lnTo>
                <a:lnTo>
                  <a:pt x="25038" y="15537"/>
                </a:lnTo>
                <a:lnTo>
                  <a:pt x="24440" y="15417"/>
                </a:lnTo>
                <a:lnTo>
                  <a:pt x="23843" y="15298"/>
                </a:lnTo>
                <a:lnTo>
                  <a:pt x="23245" y="15238"/>
                </a:lnTo>
                <a:close/>
                <a:moveTo>
                  <a:pt x="16792" y="18166"/>
                </a:moveTo>
                <a:lnTo>
                  <a:pt x="16553" y="18226"/>
                </a:lnTo>
                <a:lnTo>
                  <a:pt x="16075" y="18465"/>
                </a:lnTo>
                <a:lnTo>
                  <a:pt x="15776" y="18644"/>
                </a:lnTo>
                <a:lnTo>
                  <a:pt x="15358" y="19122"/>
                </a:lnTo>
                <a:lnTo>
                  <a:pt x="14939" y="19779"/>
                </a:lnTo>
                <a:lnTo>
                  <a:pt x="14760" y="20138"/>
                </a:lnTo>
                <a:lnTo>
                  <a:pt x="14641" y="20496"/>
                </a:lnTo>
                <a:lnTo>
                  <a:pt x="14641" y="20795"/>
                </a:lnTo>
                <a:lnTo>
                  <a:pt x="14641" y="20915"/>
                </a:lnTo>
                <a:lnTo>
                  <a:pt x="14700" y="21034"/>
                </a:lnTo>
                <a:lnTo>
                  <a:pt x="14820" y="21094"/>
                </a:lnTo>
                <a:lnTo>
                  <a:pt x="14939" y="21094"/>
                </a:lnTo>
                <a:lnTo>
                  <a:pt x="15059" y="21034"/>
                </a:lnTo>
                <a:lnTo>
                  <a:pt x="15238" y="20915"/>
                </a:lnTo>
                <a:lnTo>
                  <a:pt x="15537" y="20616"/>
                </a:lnTo>
                <a:lnTo>
                  <a:pt x="15895" y="20138"/>
                </a:lnTo>
                <a:lnTo>
                  <a:pt x="16553" y="19122"/>
                </a:lnTo>
                <a:lnTo>
                  <a:pt x="16971" y="18405"/>
                </a:lnTo>
                <a:lnTo>
                  <a:pt x="17031" y="18226"/>
                </a:lnTo>
                <a:lnTo>
                  <a:pt x="17031" y="18166"/>
                </a:lnTo>
                <a:close/>
                <a:moveTo>
                  <a:pt x="23365" y="22110"/>
                </a:moveTo>
                <a:lnTo>
                  <a:pt x="23245" y="22229"/>
                </a:lnTo>
                <a:lnTo>
                  <a:pt x="23245" y="22409"/>
                </a:lnTo>
                <a:lnTo>
                  <a:pt x="23245" y="22707"/>
                </a:lnTo>
                <a:lnTo>
                  <a:pt x="23245" y="22946"/>
                </a:lnTo>
                <a:lnTo>
                  <a:pt x="23305" y="23185"/>
                </a:lnTo>
                <a:lnTo>
                  <a:pt x="23425" y="23305"/>
                </a:lnTo>
                <a:lnTo>
                  <a:pt x="23544" y="23484"/>
                </a:lnTo>
                <a:lnTo>
                  <a:pt x="23783" y="23604"/>
                </a:lnTo>
                <a:lnTo>
                  <a:pt x="24261" y="23843"/>
                </a:lnTo>
                <a:lnTo>
                  <a:pt x="24560" y="23962"/>
                </a:lnTo>
                <a:lnTo>
                  <a:pt x="25098" y="23962"/>
                </a:lnTo>
                <a:lnTo>
                  <a:pt x="25337" y="23843"/>
                </a:lnTo>
                <a:lnTo>
                  <a:pt x="25516" y="23664"/>
                </a:lnTo>
                <a:lnTo>
                  <a:pt x="25695" y="23544"/>
                </a:lnTo>
                <a:lnTo>
                  <a:pt x="25755" y="23425"/>
                </a:lnTo>
                <a:lnTo>
                  <a:pt x="25695" y="23305"/>
                </a:lnTo>
                <a:lnTo>
                  <a:pt x="25636" y="23185"/>
                </a:lnTo>
                <a:lnTo>
                  <a:pt x="25516" y="23066"/>
                </a:lnTo>
                <a:lnTo>
                  <a:pt x="25217" y="22827"/>
                </a:lnTo>
                <a:lnTo>
                  <a:pt x="24321" y="22528"/>
                </a:lnTo>
                <a:lnTo>
                  <a:pt x="23962" y="22409"/>
                </a:lnTo>
                <a:lnTo>
                  <a:pt x="23723" y="22289"/>
                </a:lnTo>
                <a:lnTo>
                  <a:pt x="23484" y="22110"/>
                </a:lnTo>
                <a:close/>
                <a:moveTo>
                  <a:pt x="9024" y="23783"/>
                </a:moveTo>
                <a:lnTo>
                  <a:pt x="8486" y="24142"/>
                </a:lnTo>
                <a:lnTo>
                  <a:pt x="8068" y="24440"/>
                </a:lnTo>
                <a:lnTo>
                  <a:pt x="7709" y="24799"/>
                </a:lnTo>
                <a:lnTo>
                  <a:pt x="7410" y="25157"/>
                </a:lnTo>
                <a:lnTo>
                  <a:pt x="7291" y="25337"/>
                </a:lnTo>
                <a:lnTo>
                  <a:pt x="7291" y="25516"/>
                </a:lnTo>
                <a:lnTo>
                  <a:pt x="7291" y="25635"/>
                </a:lnTo>
                <a:lnTo>
                  <a:pt x="7350" y="25755"/>
                </a:lnTo>
                <a:lnTo>
                  <a:pt x="7470" y="25874"/>
                </a:lnTo>
                <a:lnTo>
                  <a:pt x="7709" y="25934"/>
                </a:lnTo>
                <a:lnTo>
                  <a:pt x="7888" y="25934"/>
                </a:lnTo>
                <a:lnTo>
                  <a:pt x="8068" y="25874"/>
                </a:lnTo>
                <a:lnTo>
                  <a:pt x="8247" y="25815"/>
                </a:lnTo>
                <a:lnTo>
                  <a:pt x="8426" y="25635"/>
                </a:lnTo>
                <a:lnTo>
                  <a:pt x="8725" y="25277"/>
                </a:lnTo>
                <a:lnTo>
                  <a:pt x="8964" y="24859"/>
                </a:lnTo>
                <a:lnTo>
                  <a:pt x="9083" y="24440"/>
                </a:lnTo>
                <a:lnTo>
                  <a:pt x="9203" y="24082"/>
                </a:lnTo>
                <a:lnTo>
                  <a:pt x="9143" y="23843"/>
                </a:lnTo>
                <a:lnTo>
                  <a:pt x="9143" y="23783"/>
                </a:lnTo>
                <a:close/>
                <a:moveTo>
                  <a:pt x="17330" y="27129"/>
                </a:moveTo>
                <a:lnTo>
                  <a:pt x="17210" y="27189"/>
                </a:lnTo>
                <a:lnTo>
                  <a:pt x="16852" y="27368"/>
                </a:lnTo>
                <a:lnTo>
                  <a:pt x="16553" y="27607"/>
                </a:lnTo>
                <a:lnTo>
                  <a:pt x="16314" y="27966"/>
                </a:lnTo>
                <a:lnTo>
                  <a:pt x="16134" y="28324"/>
                </a:lnTo>
                <a:lnTo>
                  <a:pt x="16075" y="28623"/>
                </a:lnTo>
                <a:lnTo>
                  <a:pt x="16075" y="28743"/>
                </a:lnTo>
                <a:lnTo>
                  <a:pt x="16134" y="28802"/>
                </a:lnTo>
                <a:lnTo>
                  <a:pt x="16314" y="28862"/>
                </a:lnTo>
                <a:lnTo>
                  <a:pt x="16493" y="28862"/>
                </a:lnTo>
                <a:lnTo>
                  <a:pt x="16672" y="28802"/>
                </a:lnTo>
                <a:lnTo>
                  <a:pt x="16911" y="28623"/>
                </a:lnTo>
                <a:lnTo>
                  <a:pt x="17150" y="28384"/>
                </a:lnTo>
                <a:lnTo>
                  <a:pt x="17389" y="28145"/>
                </a:lnTo>
                <a:lnTo>
                  <a:pt x="17569" y="27846"/>
                </a:lnTo>
                <a:lnTo>
                  <a:pt x="17688" y="27607"/>
                </a:lnTo>
                <a:lnTo>
                  <a:pt x="17688" y="27428"/>
                </a:lnTo>
                <a:lnTo>
                  <a:pt x="17688" y="27368"/>
                </a:lnTo>
                <a:lnTo>
                  <a:pt x="17628" y="27249"/>
                </a:lnTo>
                <a:lnTo>
                  <a:pt x="17509" y="27189"/>
                </a:lnTo>
                <a:lnTo>
                  <a:pt x="17330" y="27129"/>
                </a:lnTo>
                <a:close/>
                <a:moveTo>
                  <a:pt x="27548" y="27548"/>
                </a:moveTo>
                <a:lnTo>
                  <a:pt x="27368" y="27607"/>
                </a:lnTo>
                <a:lnTo>
                  <a:pt x="27249" y="27727"/>
                </a:lnTo>
                <a:lnTo>
                  <a:pt x="27189" y="27906"/>
                </a:lnTo>
                <a:lnTo>
                  <a:pt x="27189" y="28026"/>
                </a:lnTo>
                <a:lnTo>
                  <a:pt x="27189" y="28205"/>
                </a:lnTo>
                <a:lnTo>
                  <a:pt x="27309" y="28563"/>
                </a:lnTo>
                <a:lnTo>
                  <a:pt x="27607" y="28922"/>
                </a:lnTo>
                <a:lnTo>
                  <a:pt x="27787" y="29041"/>
                </a:lnTo>
                <a:lnTo>
                  <a:pt x="28026" y="29161"/>
                </a:lnTo>
                <a:lnTo>
                  <a:pt x="28205" y="29221"/>
                </a:lnTo>
                <a:lnTo>
                  <a:pt x="28444" y="29281"/>
                </a:lnTo>
                <a:lnTo>
                  <a:pt x="28683" y="29221"/>
                </a:lnTo>
                <a:lnTo>
                  <a:pt x="28922" y="29161"/>
                </a:lnTo>
                <a:lnTo>
                  <a:pt x="29101" y="29041"/>
                </a:lnTo>
                <a:lnTo>
                  <a:pt x="29221" y="28922"/>
                </a:lnTo>
                <a:lnTo>
                  <a:pt x="29281" y="28802"/>
                </a:lnTo>
                <a:lnTo>
                  <a:pt x="29281" y="28683"/>
                </a:lnTo>
                <a:lnTo>
                  <a:pt x="29161" y="28384"/>
                </a:lnTo>
                <a:lnTo>
                  <a:pt x="28982" y="28145"/>
                </a:lnTo>
                <a:lnTo>
                  <a:pt x="28803" y="28145"/>
                </a:lnTo>
                <a:lnTo>
                  <a:pt x="28325" y="27906"/>
                </a:lnTo>
                <a:lnTo>
                  <a:pt x="27847" y="27667"/>
                </a:lnTo>
                <a:lnTo>
                  <a:pt x="27727" y="27548"/>
                </a:lnTo>
                <a:close/>
                <a:moveTo>
                  <a:pt x="23058" y="974"/>
                </a:moveTo>
                <a:lnTo>
                  <a:pt x="23126" y="1196"/>
                </a:lnTo>
                <a:lnTo>
                  <a:pt x="23544" y="2211"/>
                </a:lnTo>
                <a:lnTo>
                  <a:pt x="24082" y="3347"/>
                </a:lnTo>
                <a:lnTo>
                  <a:pt x="25217" y="5558"/>
                </a:lnTo>
                <a:lnTo>
                  <a:pt x="25875" y="6932"/>
                </a:lnTo>
                <a:lnTo>
                  <a:pt x="27368" y="10697"/>
                </a:lnTo>
                <a:lnTo>
                  <a:pt x="28803" y="14521"/>
                </a:lnTo>
                <a:lnTo>
                  <a:pt x="30177" y="18345"/>
                </a:lnTo>
                <a:lnTo>
                  <a:pt x="30834" y="20257"/>
                </a:lnTo>
                <a:lnTo>
                  <a:pt x="31372" y="22229"/>
                </a:lnTo>
                <a:lnTo>
                  <a:pt x="31850" y="24440"/>
                </a:lnTo>
                <a:lnTo>
                  <a:pt x="32268" y="26651"/>
                </a:lnTo>
                <a:lnTo>
                  <a:pt x="32567" y="28504"/>
                </a:lnTo>
                <a:lnTo>
                  <a:pt x="32627" y="29101"/>
                </a:lnTo>
                <a:lnTo>
                  <a:pt x="32627" y="29340"/>
                </a:lnTo>
                <a:lnTo>
                  <a:pt x="32627" y="29460"/>
                </a:lnTo>
                <a:lnTo>
                  <a:pt x="32507" y="29639"/>
                </a:lnTo>
                <a:lnTo>
                  <a:pt x="32388" y="29759"/>
                </a:lnTo>
                <a:lnTo>
                  <a:pt x="31970" y="30117"/>
                </a:lnTo>
                <a:lnTo>
                  <a:pt x="31312" y="30535"/>
                </a:lnTo>
                <a:lnTo>
                  <a:pt x="30655" y="30954"/>
                </a:lnTo>
                <a:lnTo>
                  <a:pt x="29878" y="31252"/>
                </a:lnTo>
                <a:lnTo>
                  <a:pt x="29101" y="31432"/>
                </a:lnTo>
                <a:lnTo>
                  <a:pt x="28265" y="31611"/>
                </a:lnTo>
                <a:lnTo>
                  <a:pt x="27428" y="31730"/>
                </a:lnTo>
                <a:lnTo>
                  <a:pt x="26532" y="31790"/>
                </a:lnTo>
                <a:lnTo>
                  <a:pt x="25695" y="31850"/>
                </a:lnTo>
                <a:lnTo>
                  <a:pt x="23903" y="31790"/>
                </a:lnTo>
                <a:lnTo>
                  <a:pt x="22170" y="31611"/>
                </a:lnTo>
                <a:lnTo>
                  <a:pt x="19003" y="31252"/>
                </a:lnTo>
                <a:lnTo>
                  <a:pt x="16971" y="30954"/>
                </a:lnTo>
                <a:lnTo>
                  <a:pt x="14999" y="30655"/>
                </a:lnTo>
                <a:lnTo>
                  <a:pt x="13027" y="30237"/>
                </a:lnTo>
                <a:lnTo>
                  <a:pt x="11055" y="29759"/>
                </a:lnTo>
                <a:lnTo>
                  <a:pt x="10099" y="29460"/>
                </a:lnTo>
                <a:lnTo>
                  <a:pt x="9143" y="29161"/>
                </a:lnTo>
                <a:lnTo>
                  <a:pt x="7291" y="28384"/>
                </a:lnTo>
                <a:lnTo>
                  <a:pt x="6335" y="28026"/>
                </a:lnTo>
                <a:lnTo>
                  <a:pt x="5438" y="27727"/>
                </a:lnTo>
                <a:lnTo>
                  <a:pt x="4482" y="27428"/>
                </a:lnTo>
                <a:lnTo>
                  <a:pt x="3526" y="27249"/>
                </a:lnTo>
                <a:lnTo>
                  <a:pt x="8605" y="20616"/>
                </a:lnTo>
                <a:lnTo>
                  <a:pt x="13685" y="13983"/>
                </a:lnTo>
                <a:lnTo>
                  <a:pt x="15597" y="11473"/>
                </a:lnTo>
                <a:lnTo>
                  <a:pt x="18883" y="7171"/>
                </a:lnTo>
                <a:lnTo>
                  <a:pt x="20556" y="4900"/>
                </a:lnTo>
                <a:lnTo>
                  <a:pt x="21931" y="2928"/>
                </a:lnTo>
                <a:lnTo>
                  <a:pt x="22409" y="2152"/>
                </a:lnTo>
                <a:lnTo>
                  <a:pt x="22827" y="1494"/>
                </a:lnTo>
                <a:lnTo>
                  <a:pt x="23006" y="1076"/>
                </a:lnTo>
                <a:lnTo>
                  <a:pt x="23058" y="974"/>
                </a:lnTo>
                <a:close/>
                <a:moveTo>
                  <a:pt x="3168" y="27727"/>
                </a:moveTo>
                <a:lnTo>
                  <a:pt x="3825" y="28324"/>
                </a:lnTo>
                <a:lnTo>
                  <a:pt x="4602" y="28802"/>
                </a:lnTo>
                <a:lnTo>
                  <a:pt x="5438" y="29161"/>
                </a:lnTo>
                <a:lnTo>
                  <a:pt x="6335" y="29520"/>
                </a:lnTo>
                <a:lnTo>
                  <a:pt x="7291" y="29878"/>
                </a:lnTo>
                <a:lnTo>
                  <a:pt x="8187" y="30117"/>
                </a:lnTo>
                <a:lnTo>
                  <a:pt x="9920" y="30595"/>
                </a:lnTo>
                <a:lnTo>
                  <a:pt x="12071" y="31193"/>
                </a:lnTo>
                <a:lnTo>
                  <a:pt x="14222" y="31671"/>
                </a:lnTo>
                <a:lnTo>
                  <a:pt x="16373" y="32029"/>
                </a:lnTo>
                <a:lnTo>
                  <a:pt x="18584" y="32328"/>
                </a:lnTo>
                <a:lnTo>
                  <a:pt x="20377" y="32567"/>
                </a:lnTo>
                <a:lnTo>
                  <a:pt x="22230" y="32746"/>
                </a:lnTo>
                <a:lnTo>
                  <a:pt x="24082" y="32806"/>
                </a:lnTo>
                <a:lnTo>
                  <a:pt x="25934" y="32806"/>
                </a:lnTo>
                <a:lnTo>
                  <a:pt x="26831" y="32746"/>
                </a:lnTo>
                <a:lnTo>
                  <a:pt x="27787" y="32627"/>
                </a:lnTo>
                <a:lnTo>
                  <a:pt x="28683" y="32507"/>
                </a:lnTo>
                <a:lnTo>
                  <a:pt x="29579" y="32268"/>
                </a:lnTo>
                <a:lnTo>
                  <a:pt x="30416" y="32029"/>
                </a:lnTo>
                <a:lnTo>
                  <a:pt x="31253" y="31671"/>
                </a:lnTo>
                <a:lnTo>
                  <a:pt x="32089" y="31312"/>
                </a:lnTo>
                <a:lnTo>
                  <a:pt x="32866" y="30834"/>
                </a:lnTo>
                <a:lnTo>
                  <a:pt x="33045" y="32029"/>
                </a:lnTo>
                <a:lnTo>
                  <a:pt x="33165" y="32388"/>
                </a:lnTo>
                <a:lnTo>
                  <a:pt x="33165" y="32567"/>
                </a:lnTo>
                <a:lnTo>
                  <a:pt x="33105" y="32627"/>
                </a:lnTo>
                <a:lnTo>
                  <a:pt x="32985" y="32746"/>
                </a:lnTo>
                <a:lnTo>
                  <a:pt x="32866" y="32806"/>
                </a:lnTo>
                <a:lnTo>
                  <a:pt x="32448" y="32806"/>
                </a:lnTo>
                <a:lnTo>
                  <a:pt x="32209" y="32985"/>
                </a:lnTo>
                <a:lnTo>
                  <a:pt x="31850" y="33105"/>
                </a:lnTo>
                <a:lnTo>
                  <a:pt x="31133" y="33284"/>
                </a:lnTo>
                <a:lnTo>
                  <a:pt x="29759" y="33583"/>
                </a:lnTo>
                <a:lnTo>
                  <a:pt x="28026" y="33762"/>
                </a:lnTo>
                <a:lnTo>
                  <a:pt x="26233" y="33882"/>
                </a:lnTo>
                <a:lnTo>
                  <a:pt x="24500" y="33882"/>
                </a:lnTo>
                <a:lnTo>
                  <a:pt x="22708" y="33762"/>
                </a:lnTo>
                <a:lnTo>
                  <a:pt x="20915" y="33643"/>
                </a:lnTo>
                <a:lnTo>
                  <a:pt x="19182" y="33463"/>
                </a:lnTo>
                <a:lnTo>
                  <a:pt x="15716" y="33045"/>
                </a:lnTo>
                <a:lnTo>
                  <a:pt x="13924" y="32746"/>
                </a:lnTo>
                <a:lnTo>
                  <a:pt x="12191" y="32388"/>
                </a:lnTo>
                <a:lnTo>
                  <a:pt x="10517" y="31969"/>
                </a:lnTo>
                <a:lnTo>
                  <a:pt x="8844" y="31432"/>
                </a:lnTo>
                <a:lnTo>
                  <a:pt x="7231" y="30834"/>
                </a:lnTo>
                <a:lnTo>
                  <a:pt x="5618" y="30237"/>
                </a:lnTo>
                <a:lnTo>
                  <a:pt x="2331" y="28802"/>
                </a:lnTo>
                <a:lnTo>
                  <a:pt x="3168" y="27727"/>
                </a:lnTo>
                <a:close/>
                <a:moveTo>
                  <a:pt x="22887" y="0"/>
                </a:moveTo>
                <a:lnTo>
                  <a:pt x="22887" y="60"/>
                </a:lnTo>
                <a:lnTo>
                  <a:pt x="22827" y="180"/>
                </a:lnTo>
                <a:lnTo>
                  <a:pt x="22887" y="419"/>
                </a:lnTo>
                <a:lnTo>
                  <a:pt x="23030" y="885"/>
                </a:lnTo>
                <a:lnTo>
                  <a:pt x="23006" y="837"/>
                </a:lnTo>
                <a:lnTo>
                  <a:pt x="22827" y="1016"/>
                </a:lnTo>
                <a:lnTo>
                  <a:pt x="22349" y="1554"/>
                </a:lnTo>
                <a:lnTo>
                  <a:pt x="20676" y="3646"/>
                </a:lnTo>
                <a:lnTo>
                  <a:pt x="15597" y="10039"/>
                </a:lnTo>
                <a:lnTo>
                  <a:pt x="10278" y="16851"/>
                </a:lnTo>
                <a:lnTo>
                  <a:pt x="7291" y="20676"/>
                </a:lnTo>
                <a:lnTo>
                  <a:pt x="3526" y="25635"/>
                </a:lnTo>
                <a:lnTo>
                  <a:pt x="2690" y="26711"/>
                </a:lnTo>
                <a:lnTo>
                  <a:pt x="1435" y="28145"/>
                </a:lnTo>
                <a:lnTo>
                  <a:pt x="837" y="28922"/>
                </a:lnTo>
                <a:lnTo>
                  <a:pt x="359" y="29639"/>
                </a:lnTo>
                <a:lnTo>
                  <a:pt x="180" y="29998"/>
                </a:lnTo>
                <a:lnTo>
                  <a:pt x="60" y="30296"/>
                </a:lnTo>
                <a:lnTo>
                  <a:pt x="1" y="30595"/>
                </a:lnTo>
                <a:lnTo>
                  <a:pt x="1" y="30834"/>
                </a:lnTo>
                <a:lnTo>
                  <a:pt x="60" y="31013"/>
                </a:lnTo>
                <a:lnTo>
                  <a:pt x="180" y="31252"/>
                </a:lnTo>
                <a:lnTo>
                  <a:pt x="538" y="31671"/>
                </a:lnTo>
                <a:lnTo>
                  <a:pt x="1016" y="32089"/>
                </a:lnTo>
                <a:lnTo>
                  <a:pt x="1554" y="32507"/>
                </a:lnTo>
                <a:lnTo>
                  <a:pt x="2749" y="33284"/>
                </a:lnTo>
                <a:lnTo>
                  <a:pt x="3646" y="33822"/>
                </a:lnTo>
                <a:lnTo>
                  <a:pt x="4721" y="34479"/>
                </a:lnTo>
                <a:lnTo>
                  <a:pt x="5797" y="35077"/>
                </a:lnTo>
                <a:lnTo>
                  <a:pt x="6932" y="35615"/>
                </a:lnTo>
                <a:lnTo>
                  <a:pt x="8127" y="36093"/>
                </a:lnTo>
                <a:lnTo>
                  <a:pt x="9322" y="36511"/>
                </a:lnTo>
                <a:lnTo>
                  <a:pt x="10517" y="36869"/>
                </a:lnTo>
                <a:lnTo>
                  <a:pt x="11713" y="37168"/>
                </a:lnTo>
                <a:lnTo>
                  <a:pt x="12908" y="37467"/>
                </a:lnTo>
                <a:lnTo>
                  <a:pt x="14163" y="37706"/>
                </a:lnTo>
                <a:lnTo>
                  <a:pt x="15358" y="37885"/>
                </a:lnTo>
                <a:lnTo>
                  <a:pt x="16613" y="38005"/>
                </a:lnTo>
                <a:lnTo>
                  <a:pt x="17867" y="38124"/>
                </a:lnTo>
                <a:lnTo>
                  <a:pt x="20377" y="38244"/>
                </a:lnTo>
                <a:lnTo>
                  <a:pt x="22887" y="38184"/>
                </a:lnTo>
                <a:lnTo>
                  <a:pt x="25397" y="38124"/>
                </a:lnTo>
                <a:lnTo>
                  <a:pt x="27906" y="37945"/>
                </a:lnTo>
                <a:lnTo>
                  <a:pt x="30296" y="37945"/>
                </a:lnTo>
                <a:lnTo>
                  <a:pt x="30954" y="37885"/>
                </a:lnTo>
                <a:lnTo>
                  <a:pt x="31551" y="37826"/>
                </a:lnTo>
                <a:lnTo>
                  <a:pt x="32089" y="37706"/>
                </a:lnTo>
                <a:lnTo>
                  <a:pt x="32627" y="37586"/>
                </a:lnTo>
                <a:lnTo>
                  <a:pt x="32926" y="37467"/>
                </a:lnTo>
                <a:lnTo>
                  <a:pt x="33224" y="37288"/>
                </a:lnTo>
                <a:lnTo>
                  <a:pt x="33344" y="37228"/>
                </a:lnTo>
                <a:lnTo>
                  <a:pt x="33344" y="37049"/>
                </a:lnTo>
                <a:lnTo>
                  <a:pt x="33344" y="36929"/>
                </a:lnTo>
                <a:lnTo>
                  <a:pt x="33224" y="36690"/>
                </a:lnTo>
                <a:lnTo>
                  <a:pt x="33105" y="36571"/>
                </a:lnTo>
                <a:lnTo>
                  <a:pt x="32866" y="36511"/>
                </a:lnTo>
                <a:lnTo>
                  <a:pt x="32567" y="36451"/>
                </a:lnTo>
                <a:lnTo>
                  <a:pt x="32209" y="36511"/>
                </a:lnTo>
                <a:lnTo>
                  <a:pt x="31073" y="36630"/>
                </a:lnTo>
                <a:lnTo>
                  <a:pt x="28564" y="36869"/>
                </a:lnTo>
                <a:lnTo>
                  <a:pt x="25994" y="37049"/>
                </a:lnTo>
                <a:lnTo>
                  <a:pt x="23484" y="37168"/>
                </a:lnTo>
                <a:lnTo>
                  <a:pt x="20915" y="37168"/>
                </a:lnTo>
                <a:lnTo>
                  <a:pt x="19481" y="37108"/>
                </a:lnTo>
                <a:lnTo>
                  <a:pt x="18106" y="37049"/>
                </a:lnTo>
                <a:lnTo>
                  <a:pt x="16672" y="36929"/>
                </a:lnTo>
                <a:lnTo>
                  <a:pt x="15238" y="36750"/>
                </a:lnTo>
                <a:lnTo>
                  <a:pt x="13864" y="36571"/>
                </a:lnTo>
                <a:lnTo>
                  <a:pt x="12489" y="36272"/>
                </a:lnTo>
                <a:lnTo>
                  <a:pt x="11115" y="35913"/>
                </a:lnTo>
                <a:lnTo>
                  <a:pt x="9741" y="35555"/>
                </a:lnTo>
                <a:lnTo>
                  <a:pt x="8486" y="35077"/>
                </a:lnTo>
                <a:lnTo>
                  <a:pt x="7291" y="34599"/>
                </a:lnTo>
                <a:lnTo>
                  <a:pt x="6096" y="34061"/>
                </a:lnTo>
                <a:lnTo>
                  <a:pt x="4900" y="33404"/>
                </a:lnTo>
                <a:lnTo>
                  <a:pt x="3646" y="32567"/>
                </a:lnTo>
                <a:lnTo>
                  <a:pt x="2451" y="31730"/>
                </a:lnTo>
                <a:lnTo>
                  <a:pt x="1913" y="31312"/>
                </a:lnTo>
                <a:lnTo>
                  <a:pt x="1674" y="31133"/>
                </a:lnTo>
                <a:lnTo>
                  <a:pt x="1494" y="30954"/>
                </a:lnTo>
                <a:lnTo>
                  <a:pt x="1255" y="30476"/>
                </a:lnTo>
                <a:lnTo>
                  <a:pt x="1255" y="30296"/>
                </a:lnTo>
                <a:lnTo>
                  <a:pt x="1315" y="30177"/>
                </a:lnTo>
                <a:lnTo>
                  <a:pt x="1554" y="29818"/>
                </a:lnTo>
                <a:lnTo>
                  <a:pt x="1972" y="29281"/>
                </a:lnTo>
                <a:lnTo>
                  <a:pt x="2749" y="29878"/>
                </a:lnTo>
                <a:lnTo>
                  <a:pt x="3586" y="30416"/>
                </a:lnTo>
                <a:lnTo>
                  <a:pt x="4422" y="30954"/>
                </a:lnTo>
                <a:lnTo>
                  <a:pt x="5259" y="31372"/>
                </a:lnTo>
                <a:lnTo>
                  <a:pt x="6155" y="31790"/>
                </a:lnTo>
                <a:lnTo>
                  <a:pt x="7052" y="32149"/>
                </a:lnTo>
                <a:lnTo>
                  <a:pt x="8008" y="32448"/>
                </a:lnTo>
                <a:lnTo>
                  <a:pt x="8904" y="32746"/>
                </a:lnTo>
                <a:lnTo>
                  <a:pt x="10816" y="33224"/>
                </a:lnTo>
                <a:lnTo>
                  <a:pt x="12788" y="33643"/>
                </a:lnTo>
                <a:lnTo>
                  <a:pt x="14700" y="33941"/>
                </a:lnTo>
                <a:lnTo>
                  <a:pt x="16672" y="34121"/>
                </a:lnTo>
                <a:lnTo>
                  <a:pt x="20676" y="34599"/>
                </a:lnTo>
                <a:lnTo>
                  <a:pt x="22887" y="34838"/>
                </a:lnTo>
                <a:lnTo>
                  <a:pt x="25098" y="34957"/>
                </a:lnTo>
                <a:lnTo>
                  <a:pt x="27249" y="34957"/>
                </a:lnTo>
                <a:lnTo>
                  <a:pt x="28325" y="34838"/>
                </a:lnTo>
                <a:lnTo>
                  <a:pt x="29400" y="34718"/>
                </a:lnTo>
                <a:lnTo>
                  <a:pt x="30416" y="34479"/>
                </a:lnTo>
                <a:lnTo>
                  <a:pt x="31372" y="34240"/>
                </a:lnTo>
                <a:lnTo>
                  <a:pt x="32328" y="33882"/>
                </a:lnTo>
                <a:lnTo>
                  <a:pt x="33224" y="33404"/>
                </a:lnTo>
                <a:lnTo>
                  <a:pt x="33284" y="34300"/>
                </a:lnTo>
                <a:lnTo>
                  <a:pt x="33344" y="35435"/>
                </a:lnTo>
                <a:lnTo>
                  <a:pt x="33404" y="36033"/>
                </a:lnTo>
                <a:lnTo>
                  <a:pt x="33523" y="36571"/>
                </a:lnTo>
                <a:lnTo>
                  <a:pt x="33643" y="37049"/>
                </a:lnTo>
                <a:lnTo>
                  <a:pt x="33762" y="37347"/>
                </a:lnTo>
                <a:lnTo>
                  <a:pt x="34061" y="37586"/>
                </a:lnTo>
                <a:lnTo>
                  <a:pt x="34240" y="37646"/>
                </a:lnTo>
                <a:lnTo>
                  <a:pt x="34420" y="37706"/>
                </a:lnTo>
                <a:lnTo>
                  <a:pt x="34599" y="37706"/>
                </a:lnTo>
                <a:lnTo>
                  <a:pt x="34718" y="37646"/>
                </a:lnTo>
                <a:lnTo>
                  <a:pt x="34778" y="37467"/>
                </a:lnTo>
                <a:lnTo>
                  <a:pt x="34778" y="37228"/>
                </a:lnTo>
                <a:lnTo>
                  <a:pt x="34001" y="31730"/>
                </a:lnTo>
                <a:lnTo>
                  <a:pt x="33822" y="30535"/>
                </a:lnTo>
                <a:lnTo>
                  <a:pt x="33762" y="30296"/>
                </a:lnTo>
                <a:lnTo>
                  <a:pt x="33822" y="30117"/>
                </a:lnTo>
                <a:lnTo>
                  <a:pt x="33882" y="29998"/>
                </a:lnTo>
                <a:lnTo>
                  <a:pt x="34121" y="29878"/>
                </a:lnTo>
                <a:lnTo>
                  <a:pt x="34181" y="29579"/>
                </a:lnTo>
                <a:lnTo>
                  <a:pt x="34181" y="29101"/>
                </a:lnTo>
                <a:lnTo>
                  <a:pt x="34121" y="28922"/>
                </a:lnTo>
                <a:lnTo>
                  <a:pt x="34061" y="28802"/>
                </a:lnTo>
                <a:lnTo>
                  <a:pt x="34001" y="28743"/>
                </a:lnTo>
                <a:lnTo>
                  <a:pt x="33882" y="28743"/>
                </a:lnTo>
                <a:lnTo>
                  <a:pt x="33643" y="28922"/>
                </a:lnTo>
                <a:lnTo>
                  <a:pt x="33284" y="26831"/>
                </a:lnTo>
                <a:lnTo>
                  <a:pt x="32866" y="24799"/>
                </a:lnTo>
                <a:lnTo>
                  <a:pt x="32448" y="22767"/>
                </a:lnTo>
                <a:lnTo>
                  <a:pt x="31910" y="20795"/>
                </a:lnTo>
                <a:lnTo>
                  <a:pt x="31312" y="18823"/>
                </a:lnTo>
                <a:lnTo>
                  <a:pt x="30715" y="16851"/>
                </a:lnTo>
                <a:lnTo>
                  <a:pt x="29998" y="14880"/>
                </a:lnTo>
                <a:lnTo>
                  <a:pt x="29281" y="12908"/>
                </a:lnTo>
                <a:lnTo>
                  <a:pt x="27787" y="9143"/>
                </a:lnTo>
                <a:lnTo>
                  <a:pt x="26353" y="5378"/>
                </a:lnTo>
                <a:lnTo>
                  <a:pt x="25755" y="4243"/>
                </a:lnTo>
                <a:lnTo>
                  <a:pt x="24739" y="2331"/>
                </a:lnTo>
                <a:lnTo>
                  <a:pt x="24142" y="1375"/>
                </a:lnTo>
                <a:lnTo>
                  <a:pt x="23604" y="538"/>
                </a:lnTo>
                <a:lnTo>
                  <a:pt x="23365" y="299"/>
                </a:lnTo>
                <a:lnTo>
                  <a:pt x="23126" y="60"/>
                </a:lnTo>
                <a:lnTo>
                  <a:pt x="23006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2"/>
          <p:cNvSpPr/>
          <p:nvPr/>
        </p:nvSpPr>
        <p:spPr>
          <a:xfrm rot="831654">
            <a:off x="3809562" y="5545543"/>
            <a:ext cx="1587353" cy="1425147"/>
          </a:xfrm>
          <a:custGeom>
            <a:avLst/>
            <a:gdLst/>
            <a:ahLst/>
            <a:cxnLst/>
            <a:rect l="l" t="t" r="r" b="b"/>
            <a:pathLst>
              <a:path w="43861" h="39379" extrusionOk="0">
                <a:moveTo>
                  <a:pt x="39917" y="2092"/>
                </a:moveTo>
                <a:lnTo>
                  <a:pt x="40216" y="2331"/>
                </a:lnTo>
                <a:lnTo>
                  <a:pt x="40514" y="2510"/>
                </a:lnTo>
                <a:lnTo>
                  <a:pt x="40873" y="2689"/>
                </a:lnTo>
                <a:lnTo>
                  <a:pt x="41232" y="2809"/>
                </a:lnTo>
                <a:lnTo>
                  <a:pt x="41949" y="2988"/>
                </a:lnTo>
                <a:lnTo>
                  <a:pt x="42725" y="3048"/>
                </a:lnTo>
                <a:lnTo>
                  <a:pt x="42666" y="3586"/>
                </a:lnTo>
                <a:lnTo>
                  <a:pt x="42486" y="4064"/>
                </a:lnTo>
                <a:lnTo>
                  <a:pt x="42188" y="5080"/>
                </a:lnTo>
                <a:lnTo>
                  <a:pt x="41949" y="4960"/>
                </a:lnTo>
                <a:lnTo>
                  <a:pt x="41769" y="4900"/>
                </a:lnTo>
                <a:lnTo>
                  <a:pt x="41650" y="4960"/>
                </a:lnTo>
                <a:lnTo>
                  <a:pt x="41530" y="5080"/>
                </a:lnTo>
                <a:lnTo>
                  <a:pt x="41411" y="5259"/>
                </a:lnTo>
                <a:lnTo>
                  <a:pt x="41351" y="5498"/>
                </a:lnTo>
                <a:lnTo>
                  <a:pt x="41291" y="6036"/>
                </a:lnTo>
                <a:lnTo>
                  <a:pt x="41232" y="6633"/>
                </a:lnTo>
                <a:lnTo>
                  <a:pt x="41232" y="7231"/>
                </a:lnTo>
                <a:lnTo>
                  <a:pt x="41291" y="7888"/>
                </a:lnTo>
                <a:lnTo>
                  <a:pt x="41351" y="10099"/>
                </a:lnTo>
                <a:lnTo>
                  <a:pt x="41411" y="12370"/>
                </a:lnTo>
                <a:lnTo>
                  <a:pt x="41351" y="14760"/>
                </a:lnTo>
                <a:lnTo>
                  <a:pt x="41291" y="15955"/>
                </a:lnTo>
                <a:lnTo>
                  <a:pt x="41172" y="17150"/>
                </a:lnTo>
                <a:lnTo>
                  <a:pt x="41052" y="18345"/>
                </a:lnTo>
                <a:lnTo>
                  <a:pt x="40873" y="19540"/>
                </a:lnTo>
                <a:lnTo>
                  <a:pt x="40634" y="20735"/>
                </a:lnTo>
                <a:lnTo>
                  <a:pt x="40335" y="21871"/>
                </a:lnTo>
                <a:lnTo>
                  <a:pt x="40036" y="22887"/>
                </a:lnTo>
                <a:lnTo>
                  <a:pt x="39738" y="23843"/>
                </a:lnTo>
                <a:lnTo>
                  <a:pt x="39319" y="24739"/>
                </a:lnTo>
                <a:lnTo>
                  <a:pt x="38901" y="25695"/>
                </a:lnTo>
                <a:lnTo>
                  <a:pt x="38423" y="26591"/>
                </a:lnTo>
                <a:lnTo>
                  <a:pt x="37945" y="27488"/>
                </a:lnTo>
                <a:lnTo>
                  <a:pt x="37407" y="28324"/>
                </a:lnTo>
                <a:lnTo>
                  <a:pt x="36810" y="29161"/>
                </a:lnTo>
                <a:lnTo>
                  <a:pt x="36152" y="29938"/>
                </a:lnTo>
                <a:lnTo>
                  <a:pt x="35495" y="30715"/>
                </a:lnTo>
                <a:lnTo>
                  <a:pt x="34838" y="31432"/>
                </a:lnTo>
                <a:lnTo>
                  <a:pt x="34061" y="32149"/>
                </a:lnTo>
                <a:lnTo>
                  <a:pt x="33344" y="32806"/>
                </a:lnTo>
                <a:lnTo>
                  <a:pt x="32507" y="33403"/>
                </a:lnTo>
                <a:lnTo>
                  <a:pt x="31671" y="34001"/>
                </a:lnTo>
                <a:lnTo>
                  <a:pt x="30834" y="34599"/>
                </a:lnTo>
                <a:lnTo>
                  <a:pt x="29878" y="35136"/>
                </a:lnTo>
                <a:lnTo>
                  <a:pt x="28862" y="35674"/>
                </a:lnTo>
                <a:lnTo>
                  <a:pt x="27846" y="36152"/>
                </a:lnTo>
                <a:lnTo>
                  <a:pt x="26830" y="36571"/>
                </a:lnTo>
                <a:lnTo>
                  <a:pt x="25815" y="36929"/>
                </a:lnTo>
                <a:lnTo>
                  <a:pt x="24739" y="37228"/>
                </a:lnTo>
                <a:lnTo>
                  <a:pt x="23663" y="37527"/>
                </a:lnTo>
                <a:lnTo>
                  <a:pt x="22528" y="37706"/>
                </a:lnTo>
                <a:lnTo>
                  <a:pt x="21453" y="37885"/>
                </a:lnTo>
                <a:lnTo>
                  <a:pt x="20317" y="38005"/>
                </a:lnTo>
                <a:lnTo>
                  <a:pt x="19242" y="38064"/>
                </a:lnTo>
                <a:lnTo>
                  <a:pt x="18106" y="38064"/>
                </a:lnTo>
                <a:lnTo>
                  <a:pt x="17031" y="38005"/>
                </a:lnTo>
                <a:lnTo>
                  <a:pt x="15895" y="37945"/>
                </a:lnTo>
                <a:lnTo>
                  <a:pt x="14760" y="37766"/>
                </a:lnTo>
                <a:lnTo>
                  <a:pt x="13684" y="37586"/>
                </a:lnTo>
                <a:lnTo>
                  <a:pt x="12668" y="37347"/>
                </a:lnTo>
                <a:lnTo>
                  <a:pt x="11712" y="37108"/>
                </a:lnTo>
                <a:lnTo>
                  <a:pt x="9740" y="36511"/>
                </a:lnTo>
                <a:lnTo>
                  <a:pt x="7828" y="35794"/>
                </a:lnTo>
                <a:lnTo>
                  <a:pt x="5976" y="34957"/>
                </a:lnTo>
                <a:lnTo>
                  <a:pt x="4542" y="34240"/>
                </a:lnTo>
                <a:lnTo>
                  <a:pt x="3884" y="33822"/>
                </a:lnTo>
                <a:lnTo>
                  <a:pt x="3167" y="33344"/>
                </a:lnTo>
                <a:lnTo>
                  <a:pt x="2570" y="32866"/>
                </a:lnTo>
                <a:lnTo>
                  <a:pt x="2032" y="32268"/>
                </a:lnTo>
                <a:lnTo>
                  <a:pt x="1793" y="31969"/>
                </a:lnTo>
                <a:lnTo>
                  <a:pt x="1614" y="31611"/>
                </a:lnTo>
                <a:lnTo>
                  <a:pt x="1434" y="31252"/>
                </a:lnTo>
                <a:lnTo>
                  <a:pt x="1315" y="30894"/>
                </a:lnTo>
                <a:lnTo>
                  <a:pt x="1554" y="31013"/>
                </a:lnTo>
                <a:lnTo>
                  <a:pt x="1733" y="31073"/>
                </a:lnTo>
                <a:lnTo>
                  <a:pt x="1913" y="31013"/>
                </a:lnTo>
                <a:lnTo>
                  <a:pt x="2032" y="30894"/>
                </a:lnTo>
                <a:lnTo>
                  <a:pt x="2271" y="30535"/>
                </a:lnTo>
                <a:lnTo>
                  <a:pt x="2450" y="30177"/>
                </a:lnTo>
                <a:lnTo>
                  <a:pt x="2869" y="30655"/>
                </a:lnTo>
                <a:lnTo>
                  <a:pt x="3406" y="31133"/>
                </a:lnTo>
                <a:lnTo>
                  <a:pt x="3944" y="31551"/>
                </a:lnTo>
                <a:lnTo>
                  <a:pt x="4542" y="31910"/>
                </a:lnTo>
                <a:lnTo>
                  <a:pt x="5199" y="32268"/>
                </a:lnTo>
                <a:lnTo>
                  <a:pt x="5856" y="32567"/>
                </a:lnTo>
                <a:lnTo>
                  <a:pt x="7231" y="33105"/>
                </a:lnTo>
                <a:lnTo>
                  <a:pt x="8665" y="33583"/>
                </a:lnTo>
                <a:lnTo>
                  <a:pt x="10099" y="33882"/>
                </a:lnTo>
                <a:lnTo>
                  <a:pt x="11533" y="34180"/>
                </a:lnTo>
                <a:lnTo>
                  <a:pt x="12788" y="34360"/>
                </a:lnTo>
                <a:lnTo>
                  <a:pt x="14342" y="34539"/>
                </a:lnTo>
                <a:lnTo>
                  <a:pt x="15836" y="34599"/>
                </a:lnTo>
                <a:lnTo>
                  <a:pt x="17389" y="34599"/>
                </a:lnTo>
                <a:lnTo>
                  <a:pt x="18943" y="34479"/>
                </a:lnTo>
                <a:lnTo>
                  <a:pt x="20437" y="34240"/>
                </a:lnTo>
                <a:lnTo>
                  <a:pt x="21931" y="33941"/>
                </a:lnTo>
                <a:lnTo>
                  <a:pt x="23424" y="33523"/>
                </a:lnTo>
                <a:lnTo>
                  <a:pt x="24859" y="33045"/>
                </a:lnTo>
                <a:lnTo>
                  <a:pt x="26054" y="32567"/>
                </a:lnTo>
                <a:lnTo>
                  <a:pt x="27249" y="32029"/>
                </a:lnTo>
                <a:lnTo>
                  <a:pt x="28324" y="31432"/>
                </a:lnTo>
                <a:lnTo>
                  <a:pt x="29400" y="30774"/>
                </a:lnTo>
                <a:lnTo>
                  <a:pt x="30476" y="30057"/>
                </a:lnTo>
                <a:lnTo>
                  <a:pt x="31491" y="29280"/>
                </a:lnTo>
                <a:lnTo>
                  <a:pt x="32447" y="28444"/>
                </a:lnTo>
                <a:lnTo>
                  <a:pt x="33344" y="27547"/>
                </a:lnTo>
                <a:lnTo>
                  <a:pt x="34240" y="26651"/>
                </a:lnTo>
                <a:lnTo>
                  <a:pt x="35077" y="25695"/>
                </a:lnTo>
                <a:lnTo>
                  <a:pt x="35854" y="24679"/>
                </a:lnTo>
                <a:lnTo>
                  <a:pt x="36571" y="23663"/>
                </a:lnTo>
                <a:lnTo>
                  <a:pt x="37288" y="22588"/>
                </a:lnTo>
                <a:lnTo>
                  <a:pt x="37885" y="21452"/>
                </a:lnTo>
                <a:lnTo>
                  <a:pt x="38483" y="20317"/>
                </a:lnTo>
                <a:lnTo>
                  <a:pt x="38961" y="19122"/>
                </a:lnTo>
                <a:lnTo>
                  <a:pt x="39558" y="17628"/>
                </a:lnTo>
                <a:lnTo>
                  <a:pt x="39977" y="16074"/>
                </a:lnTo>
                <a:lnTo>
                  <a:pt x="40275" y="14581"/>
                </a:lnTo>
                <a:lnTo>
                  <a:pt x="40514" y="13027"/>
                </a:lnTo>
                <a:lnTo>
                  <a:pt x="40634" y="11473"/>
                </a:lnTo>
                <a:lnTo>
                  <a:pt x="40753" y="9920"/>
                </a:lnTo>
                <a:lnTo>
                  <a:pt x="40933" y="6753"/>
                </a:lnTo>
                <a:lnTo>
                  <a:pt x="41172" y="5438"/>
                </a:lnTo>
                <a:lnTo>
                  <a:pt x="41232" y="5080"/>
                </a:lnTo>
                <a:lnTo>
                  <a:pt x="41232" y="4721"/>
                </a:lnTo>
                <a:lnTo>
                  <a:pt x="41172" y="4422"/>
                </a:lnTo>
                <a:lnTo>
                  <a:pt x="41052" y="4243"/>
                </a:lnTo>
                <a:lnTo>
                  <a:pt x="40933" y="4183"/>
                </a:lnTo>
                <a:lnTo>
                  <a:pt x="40753" y="4183"/>
                </a:lnTo>
                <a:lnTo>
                  <a:pt x="40694" y="4303"/>
                </a:lnTo>
                <a:lnTo>
                  <a:pt x="40574" y="4542"/>
                </a:lnTo>
                <a:lnTo>
                  <a:pt x="40455" y="4840"/>
                </a:lnTo>
                <a:lnTo>
                  <a:pt x="40335" y="5558"/>
                </a:lnTo>
                <a:lnTo>
                  <a:pt x="40335" y="5916"/>
                </a:lnTo>
                <a:lnTo>
                  <a:pt x="40275" y="6753"/>
                </a:lnTo>
                <a:lnTo>
                  <a:pt x="40216" y="7589"/>
                </a:lnTo>
                <a:lnTo>
                  <a:pt x="40216" y="9203"/>
                </a:lnTo>
                <a:lnTo>
                  <a:pt x="40216" y="10876"/>
                </a:lnTo>
                <a:lnTo>
                  <a:pt x="40156" y="11653"/>
                </a:lnTo>
                <a:lnTo>
                  <a:pt x="40096" y="12489"/>
                </a:lnTo>
                <a:lnTo>
                  <a:pt x="39857" y="13923"/>
                </a:lnTo>
                <a:lnTo>
                  <a:pt x="39558" y="15357"/>
                </a:lnTo>
                <a:lnTo>
                  <a:pt x="39200" y="16732"/>
                </a:lnTo>
                <a:lnTo>
                  <a:pt x="38722" y="18106"/>
                </a:lnTo>
                <a:lnTo>
                  <a:pt x="38124" y="19421"/>
                </a:lnTo>
                <a:lnTo>
                  <a:pt x="37467" y="20735"/>
                </a:lnTo>
                <a:lnTo>
                  <a:pt x="36750" y="21990"/>
                </a:lnTo>
                <a:lnTo>
                  <a:pt x="35973" y="23245"/>
                </a:lnTo>
                <a:lnTo>
                  <a:pt x="35077" y="24440"/>
                </a:lnTo>
                <a:lnTo>
                  <a:pt x="34180" y="25516"/>
                </a:lnTo>
                <a:lnTo>
                  <a:pt x="33165" y="26591"/>
                </a:lnTo>
                <a:lnTo>
                  <a:pt x="32149" y="27607"/>
                </a:lnTo>
                <a:lnTo>
                  <a:pt x="31013" y="28563"/>
                </a:lnTo>
                <a:lnTo>
                  <a:pt x="29878" y="29400"/>
                </a:lnTo>
                <a:lnTo>
                  <a:pt x="28623" y="30177"/>
                </a:lnTo>
                <a:lnTo>
                  <a:pt x="27368" y="30894"/>
                </a:lnTo>
                <a:lnTo>
                  <a:pt x="25874" y="31611"/>
                </a:lnTo>
                <a:lnTo>
                  <a:pt x="24321" y="32268"/>
                </a:lnTo>
                <a:lnTo>
                  <a:pt x="22707" y="32746"/>
                </a:lnTo>
                <a:lnTo>
                  <a:pt x="21094" y="33105"/>
                </a:lnTo>
                <a:lnTo>
                  <a:pt x="19421" y="33403"/>
                </a:lnTo>
                <a:lnTo>
                  <a:pt x="17748" y="33583"/>
                </a:lnTo>
                <a:lnTo>
                  <a:pt x="16075" y="33643"/>
                </a:lnTo>
                <a:lnTo>
                  <a:pt x="14401" y="33583"/>
                </a:lnTo>
                <a:lnTo>
                  <a:pt x="12668" y="33403"/>
                </a:lnTo>
                <a:lnTo>
                  <a:pt x="10995" y="33105"/>
                </a:lnTo>
                <a:lnTo>
                  <a:pt x="9382" y="32686"/>
                </a:lnTo>
                <a:lnTo>
                  <a:pt x="8545" y="32447"/>
                </a:lnTo>
                <a:lnTo>
                  <a:pt x="7769" y="32149"/>
                </a:lnTo>
                <a:lnTo>
                  <a:pt x="6992" y="31850"/>
                </a:lnTo>
                <a:lnTo>
                  <a:pt x="6215" y="31491"/>
                </a:lnTo>
                <a:lnTo>
                  <a:pt x="4721" y="30774"/>
                </a:lnTo>
                <a:lnTo>
                  <a:pt x="4362" y="30595"/>
                </a:lnTo>
                <a:lnTo>
                  <a:pt x="4004" y="30475"/>
                </a:lnTo>
                <a:lnTo>
                  <a:pt x="3287" y="30296"/>
                </a:lnTo>
                <a:lnTo>
                  <a:pt x="2988" y="30117"/>
                </a:lnTo>
                <a:lnTo>
                  <a:pt x="2809" y="29938"/>
                </a:lnTo>
                <a:lnTo>
                  <a:pt x="2749" y="29818"/>
                </a:lnTo>
                <a:lnTo>
                  <a:pt x="2689" y="29699"/>
                </a:lnTo>
                <a:lnTo>
                  <a:pt x="2689" y="29519"/>
                </a:lnTo>
                <a:lnTo>
                  <a:pt x="2749" y="29400"/>
                </a:lnTo>
                <a:lnTo>
                  <a:pt x="3347" y="29758"/>
                </a:lnTo>
                <a:lnTo>
                  <a:pt x="4004" y="29997"/>
                </a:lnTo>
                <a:lnTo>
                  <a:pt x="4721" y="30177"/>
                </a:lnTo>
                <a:lnTo>
                  <a:pt x="5498" y="30296"/>
                </a:lnTo>
                <a:lnTo>
                  <a:pt x="7051" y="30475"/>
                </a:lnTo>
                <a:lnTo>
                  <a:pt x="8426" y="30535"/>
                </a:lnTo>
                <a:lnTo>
                  <a:pt x="10219" y="30595"/>
                </a:lnTo>
                <a:lnTo>
                  <a:pt x="11951" y="30595"/>
                </a:lnTo>
                <a:lnTo>
                  <a:pt x="13684" y="30416"/>
                </a:lnTo>
                <a:lnTo>
                  <a:pt x="15417" y="30236"/>
                </a:lnTo>
                <a:lnTo>
                  <a:pt x="17090" y="29997"/>
                </a:lnTo>
                <a:lnTo>
                  <a:pt x="18704" y="29639"/>
                </a:lnTo>
                <a:lnTo>
                  <a:pt x="20317" y="29221"/>
                </a:lnTo>
                <a:lnTo>
                  <a:pt x="21931" y="28683"/>
                </a:lnTo>
                <a:lnTo>
                  <a:pt x="23484" y="28085"/>
                </a:lnTo>
                <a:lnTo>
                  <a:pt x="24978" y="27368"/>
                </a:lnTo>
                <a:lnTo>
                  <a:pt x="26472" y="26532"/>
                </a:lnTo>
                <a:lnTo>
                  <a:pt x="27846" y="25576"/>
                </a:lnTo>
                <a:lnTo>
                  <a:pt x="29041" y="24619"/>
                </a:lnTo>
                <a:lnTo>
                  <a:pt x="30177" y="23544"/>
                </a:lnTo>
                <a:lnTo>
                  <a:pt x="31193" y="22468"/>
                </a:lnTo>
                <a:lnTo>
                  <a:pt x="32089" y="21273"/>
                </a:lnTo>
                <a:lnTo>
                  <a:pt x="32985" y="20018"/>
                </a:lnTo>
                <a:lnTo>
                  <a:pt x="33762" y="18704"/>
                </a:lnTo>
                <a:lnTo>
                  <a:pt x="34539" y="17389"/>
                </a:lnTo>
                <a:lnTo>
                  <a:pt x="35256" y="16015"/>
                </a:lnTo>
                <a:lnTo>
                  <a:pt x="36810" y="12728"/>
                </a:lnTo>
                <a:lnTo>
                  <a:pt x="38304" y="9442"/>
                </a:lnTo>
                <a:lnTo>
                  <a:pt x="39797" y="5916"/>
                </a:lnTo>
                <a:lnTo>
                  <a:pt x="39977" y="5438"/>
                </a:lnTo>
                <a:lnTo>
                  <a:pt x="40275" y="4661"/>
                </a:lnTo>
                <a:lnTo>
                  <a:pt x="40335" y="4243"/>
                </a:lnTo>
                <a:lnTo>
                  <a:pt x="40335" y="4004"/>
                </a:lnTo>
                <a:lnTo>
                  <a:pt x="40275" y="3884"/>
                </a:lnTo>
                <a:lnTo>
                  <a:pt x="40156" y="3825"/>
                </a:lnTo>
                <a:lnTo>
                  <a:pt x="40036" y="3825"/>
                </a:lnTo>
                <a:lnTo>
                  <a:pt x="39797" y="3884"/>
                </a:lnTo>
                <a:lnTo>
                  <a:pt x="39917" y="2988"/>
                </a:lnTo>
                <a:lnTo>
                  <a:pt x="39917" y="2092"/>
                </a:lnTo>
                <a:close/>
                <a:moveTo>
                  <a:pt x="40753" y="0"/>
                </a:moveTo>
                <a:lnTo>
                  <a:pt x="40455" y="60"/>
                </a:lnTo>
                <a:lnTo>
                  <a:pt x="40156" y="120"/>
                </a:lnTo>
                <a:lnTo>
                  <a:pt x="39917" y="180"/>
                </a:lnTo>
                <a:lnTo>
                  <a:pt x="39618" y="299"/>
                </a:lnTo>
                <a:lnTo>
                  <a:pt x="39260" y="598"/>
                </a:lnTo>
                <a:lnTo>
                  <a:pt x="39200" y="658"/>
                </a:lnTo>
                <a:lnTo>
                  <a:pt x="39140" y="658"/>
                </a:lnTo>
                <a:lnTo>
                  <a:pt x="39200" y="777"/>
                </a:lnTo>
                <a:lnTo>
                  <a:pt x="39260" y="897"/>
                </a:lnTo>
                <a:lnTo>
                  <a:pt x="39200" y="1076"/>
                </a:lnTo>
                <a:lnTo>
                  <a:pt x="39021" y="2152"/>
                </a:lnTo>
                <a:lnTo>
                  <a:pt x="38841" y="3287"/>
                </a:lnTo>
                <a:lnTo>
                  <a:pt x="38722" y="4482"/>
                </a:lnTo>
                <a:lnTo>
                  <a:pt x="38602" y="5617"/>
                </a:lnTo>
                <a:lnTo>
                  <a:pt x="38423" y="6394"/>
                </a:lnTo>
                <a:lnTo>
                  <a:pt x="38244" y="7171"/>
                </a:lnTo>
                <a:lnTo>
                  <a:pt x="37766" y="8725"/>
                </a:lnTo>
                <a:lnTo>
                  <a:pt x="37168" y="10338"/>
                </a:lnTo>
                <a:lnTo>
                  <a:pt x="36511" y="11892"/>
                </a:lnTo>
                <a:lnTo>
                  <a:pt x="35734" y="13445"/>
                </a:lnTo>
                <a:lnTo>
                  <a:pt x="34957" y="14939"/>
                </a:lnTo>
                <a:lnTo>
                  <a:pt x="33344" y="17807"/>
                </a:lnTo>
                <a:lnTo>
                  <a:pt x="32866" y="18644"/>
                </a:lnTo>
                <a:lnTo>
                  <a:pt x="32328" y="19421"/>
                </a:lnTo>
                <a:lnTo>
                  <a:pt x="31730" y="20198"/>
                </a:lnTo>
                <a:lnTo>
                  <a:pt x="31193" y="20915"/>
                </a:lnTo>
                <a:lnTo>
                  <a:pt x="30595" y="21632"/>
                </a:lnTo>
                <a:lnTo>
                  <a:pt x="29938" y="22289"/>
                </a:lnTo>
                <a:lnTo>
                  <a:pt x="29280" y="22887"/>
                </a:lnTo>
                <a:lnTo>
                  <a:pt x="28623" y="23484"/>
                </a:lnTo>
                <a:lnTo>
                  <a:pt x="27966" y="24022"/>
                </a:lnTo>
                <a:lnTo>
                  <a:pt x="27249" y="24560"/>
                </a:lnTo>
                <a:lnTo>
                  <a:pt x="25815" y="25516"/>
                </a:lnTo>
                <a:lnTo>
                  <a:pt x="24261" y="26352"/>
                </a:lnTo>
                <a:lnTo>
                  <a:pt x="22707" y="27129"/>
                </a:lnTo>
                <a:lnTo>
                  <a:pt x="21094" y="27727"/>
                </a:lnTo>
                <a:lnTo>
                  <a:pt x="19421" y="28265"/>
                </a:lnTo>
                <a:lnTo>
                  <a:pt x="17688" y="28683"/>
                </a:lnTo>
                <a:lnTo>
                  <a:pt x="15895" y="28982"/>
                </a:lnTo>
                <a:lnTo>
                  <a:pt x="14103" y="29221"/>
                </a:lnTo>
                <a:lnTo>
                  <a:pt x="12250" y="29340"/>
                </a:lnTo>
                <a:lnTo>
                  <a:pt x="10398" y="29400"/>
                </a:lnTo>
                <a:lnTo>
                  <a:pt x="5617" y="29400"/>
                </a:lnTo>
                <a:lnTo>
                  <a:pt x="5199" y="29340"/>
                </a:lnTo>
                <a:lnTo>
                  <a:pt x="4721" y="29280"/>
                </a:lnTo>
                <a:lnTo>
                  <a:pt x="4243" y="29161"/>
                </a:lnTo>
                <a:lnTo>
                  <a:pt x="4004" y="29161"/>
                </a:lnTo>
                <a:lnTo>
                  <a:pt x="3884" y="29041"/>
                </a:lnTo>
                <a:lnTo>
                  <a:pt x="3586" y="28802"/>
                </a:lnTo>
                <a:lnTo>
                  <a:pt x="3347" y="28504"/>
                </a:lnTo>
                <a:lnTo>
                  <a:pt x="3167" y="28265"/>
                </a:lnTo>
                <a:lnTo>
                  <a:pt x="2928" y="28026"/>
                </a:lnTo>
                <a:lnTo>
                  <a:pt x="2630" y="27846"/>
                </a:lnTo>
                <a:lnTo>
                  <a:pt x="2211" y="27727"/>
                </a:lnTo>
                <a:lnTo>
                  <a:pt x="1494" y="27607"/>
                </a:lnTo>
                <a:lnTo>
                  <a:pt x="777" y="27547"/>
                </a:lnTo>
                <a:lnTo>
                  <a:pt x="478" y="27547"/>
                </a:lnTo>
                <a:lnTo>
                  <a:pt x="359" y="27607"/>
                </a:lnTo>
                <a:lnTo>
                  <a:pt x="120" y="27846"/>
                </a:lnTo>
                <a:lnTo>
                  <a:pt x="0" y="28145"/>
                </a:lnTo>
                <a:lnTo>
                  <a:pt x="0" y="28504"/>
                </a:lnTo>
                <a:lnTo>
                  <a:pt x="60" y="28862"/>
                </a:lnTo>
                <a:lnTo>
                  <a:pt x="239" y="29639"/>
                </a:lnTo>
                <a:lnTo>
                  <a:pt x="419" y="30236"/>
                </a:lnTo>
                <a:lnTo>
                  <a:pt x="1016" y="31671"/>
                </a:lnTo>
                <a:lnTo>
                  <a:pt x="1315" y="32328"/>
                </a:lnTo>
                <a:lnTo>
                  <a:pt x="1614" y="32866"/>
                </a:lnTo>
                <a:lnTo>
                  <a:pt x="2032" y="33403"/>
                </a:lnTo>
                <a:lnTo>
                  <a:pt x="2510" y="33941"/>
                </a:lnTo>
                <a:lnTo>
                  <a:pt x="3108" y="34479"/>
                </a:lnTo>
                <a:lnTo>
                  <a:pt x="3765" y="34957"/>
                </a:lnTo>
                <a:lnTo>
                  <a:pt x="4602" y="35495"/>
                </a:lnTo>
                <a:lnTo>
                  <a:pt x="5498" y="36033"/>
                </a:lnTo>
                <a:lnTo>
                  <a:pt x="6334" y="36511"/>
                </a:lnTo>
                <a:lnTo>
                  <a:pt x="7231" y="36929"/>
                </a:lnTo>
                <a:lnTo>
                  <a:pt x="8187" y="37347"/>
                </a:lnTo>
                <a:lnTo>
                  <a:pt x="9083" y="37706"/>
                </a:lnTo>
                <a:lnTo>
                  <a:pt x="10039" y="38064"/>
                </a:lnTo>
                <a:lnTo>
                  <a:pt x="10995" y="38363"/>
                </a:lnTo>
                <a:lnTo>
                  <a:pt x="12728" y="38781"/>
                </a:lnTo>
                <a:lnTo>
                  <a:pt x="14401" y="39080"/>
                </a:lnTo>
                <a:lnTo>
                  <a:pt x="16134" y="39319"/>
                </a:lnTo>
                <a:lnTo>
                  <a:pt x="17867" y="39379"/>
                </a:lnTo>
                <a:lnTo>
                  <a:pt x="19600" y="39379"/>
                </a:lnTo>
                <a:lnTo>
                  <a:pt x="21273" y="39200"/>
                </a:lnTo>
                <a:lnTo>
                  <a:pt x="23006" y="38961"/>
                </a:lnTo>
                <a:lnTo>
                  <a:pt x="24620" y="38542"/>
                </a:lnTo>
                <a:lnTo>
                  <a:pt x="26293" y="38064"/>
                </a:lnTo>
                <a:lnTo>
                  <a:pt x="27846" y="37467"/>
                </a:lnTo>
                <a:lnTo>
                  <a:pt x="29400" y="36750"/>
                </a:lnTo>
                <a:lnTo>
                  <a:pt x="30894" y="35913"/>
                </a:lnTo>
                <a:lnTo>
                  <a:pt x="32388" y="35017"/>
                </a:lnTo>
                <a:lnTo>
                  <a:pt x="33762" y="33941"/>
                </a:lnTo>
                <a:lnTo>
                  <a:pt x="35077" y="32806"/>
                </a:lnTo>
                <a:lnTo>
                  <a:pt x="36272" y="31551"/>
                </a:lnTo>
                <a:lnTo>
                  <a:pt x="36929" y="30774"/>
                </a:lnTo>
                <a:lnTo>
                  <a:pt x="37527" y="30057"/>
                </a:lnTo>
                <a:lnTo>
                  <a:pt x="38064" y="29280"/>
                </a:lnTo>
                <a:lnTo>
                  <a:pt x="38602" y="28444"/>
                </a:lnTo>
                <a:lnTo>
                  <a:pt x="39080" y="27667"/>
                </a:lnTo>
                <a:lnTo>
                  <a:pt x="39558" y="26830"/>
                </a:lnTo>
                <a:lnTo>
                  <a:pt x="39977" y="25934"/>
                </a:lnTo>
                <a:lnTo>
                  <a:pt x="40335" y="25098"/>
                </a:lnTo>
                <a:lnTo>
                  <a:pt x="41052" y="23305"/>
                </a:lnTo>
                <a:lnTo>
                  <a:pt x="41590" y="21512"/>
                </a:lnTo>
                <a:lnTo>
                  <a:pt x="42008" y="19600"/>
                </a:lnTo>
                <a:lnTo>
                  <a:pt x="42307" y="17688"/>
                </a:lnTo>
                <a:lnTo>
                  <a:pt x="42546" y="15477"/>
                </a:lnTo>
                <a:lnTo>
                  <a:pt x="42606" y="13266"/>
                </a:lnTo>
                <a:lnTo>
                  <a:pt x="42666" y="11055"/>
                </a:lnTo>
                <a:lnTo>
                  <a:pt x="42606" y="8784"/>
                </a:lnTo>
                <a:lnTo>
                  <a:pt x="42486" y="7709"/>
                </a:lnTo>
                <a:lnTo>
                  <a:pt x="42427" y="7111"/>
                </a:lnTo>
                <a:lnTo>
                  <a:pt x="42486" y="6573"/>
                </a:lnTo>
                <a:lnTo>
                  <a:pt x="43024" y="5558"/>
                </a:lnTo>
                <a:lnTo>
                  <a:pt x="43323" y="4781"/>
                </a:lnTo>
                <a:lnTo>
                  <a:pt x="43681" y="3645"/>
                </a:lnTo>
                <a:lnTo>
                  <a:pt x="43801" y="3108"/>
                </a:lnTo>
                <a:lnTo>
                  <a:pt x="43861" y="2570"/>
                </a:lnTo>
                <a:lnTo>
                  <a:pt x="43801" y="2211"/>
                </a:lnTo>
                <a:lnTo>
                  <a:pt x="43741" y="2032"/>
                </a:lnTo>
                <a:lnTo>
                  <a:pt x="43622" y="1912"/>
                </a:lnTo>
                <a:lnTo>
                  <a:pt x="43502" y="1673"/>
                </a:lnTo>
                <a:lnTo>
                  <a:pt x="43383" y="1434"/>
                </a:lnTo>
                <a:lnTo>
                  <a:pt x="43024" y="956"/>
                </a:lnTo>
                <a:lnTo>
                  <a:pt x="42546" y="598"/>
                </a:lnTo>
                <a:lnTo>
                  <a:pt x="41949" y="299"/>
                </a:lnTo>
                <a:lnTo>
                  <a:pt x="41351" y="120"/>
                </a:lnTo>
                <a:lnTo>
                  <a:pt x="4075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2"/>
          <p:cNvSpPr/>
          <p:nvPr/>
        </p:nvSpPr>
        <p:spPr>
          <a:xfrm rot="-1232584">
            <a:off x="1274925" y="4103422"/>
            <a:ext cx="356848" cy="385005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" name="Google Shape;38;p2"/>
          <p:cNvSpPr/>
          <p:nvPr/>
        </p:nvSpPr>
        <p:spPr>
          <a:xfrm rot="-2062504">
            <a:off x="665849" y="3776933"/>
            <a:ext cx="464973" cy="1191639"/>
          </a:xfrm>
          <a:custGeom>
            <a:avLst/>
            <a:gdLst/>
            <a:ahLst/>
            <a:cxnLst/>
            <a:rect l="l" t="t" r="r" b="b"/>
            <a:pathLst>
              <a:path w="12848" h="32927" extrusionOk="0">
                <a:moveTo>
                  <a:pt x="3825" y="1017"/>
                </a:moveTo>
                <a:lnTo>
                  <a:pt x="3944" y="1256"/>
                </a:lnTo>
                <a:lnTo>
                  <a:pt x="4004" y="1495"/>
                </a:lnTo>
                <a:lnTo>
                  <a:pt x="4004" y="2152"/>
                </a:lnTo>
                <a:lnTo>
                  <a:pt x="4004" y="2750"/>
                </a:lnTo>
                <a:lnTo>
                  <a:pt x="4004" y="3347"/>
                </a:lnTo>
                <a:lnTo>
                  <a:pt x="4183" y="4961"/>
                </a:lnTo>
                <a:lnTo>
                  <a:pt x="4362" y="6574"/>
                </a:lnTo>
                <a:lnTo>
                  <a:pt x="4840" y="9681"/>
                </a:lnTo>
                <a:lnTo>
                  <a:pt x="5319" y="12729"/>
                </a:lnTo>
                <a:lnTo>
                  <a:pt x="4123" y="11653"/>
                </a:lnTo>
                <a:lnTo>
                  <a:pt x="2869" y="10578"/>
                </a:lnTo>
                <a:lnTo>
                  <a:pt x="2151" y="10100"/>
                </a:lnTo>
                <a:lnTo>
                  <a:pt x="1733" y="9801"/>
                </a:lnTo>
                <a:lnTo>
                  <a:pt x="1554" y="9622"/>
                </a:lnTo>
                <a:lnTo>
                  <a:pt x="1494" y="9502"/>
                </a:lnTo>
                <a:lnTo>
                  <a:pt x="1434" y="9323"/>
                </a:lnTo>
                <a:lnTo>
                  <a:pt x="1494" y="9084"/>
                </a:lnTo>
                <a:lnTo>
                  <a:pt x="1614" y="8606"/>
                </a:lnTo>
                <a:lnTo>
                  <a:pt x="1853" y="7709"/>
                </a:lnTo>
                <a:lnTo>
                  <a:pt x="2271" y="5976"/>
                </a:lnTo>
                <a:lnTo>
                  <a:pt x="2749" y="4303"/>
                </a:lnTo>
                <a:lnTo>
                  <a:pt x="3825" y="1017"/>
                </a:lnTo>
                <a:close/>
                <a:moveTo>
                  <a:pt x="4542" y="1973"/>
                </a:moveTo>
                <a:lnTo>
                  <a:pt x="5079" y="2690"/>
                </a:lnTo>
                <a:lnTo>
                  <a:pt x="5617" y="3467"/>
                </a:lnTo>
                <a:lnTo>
                  <a:pt x="6693" y="5020"/>
                </a:lnTo>
                <a:lnTo>
                  <a:pt x="7589" y="6574"/>
                </a:lnTo>
                <a:lnTo>
                  <a:pt x="8486" y="8247"/>
                </a:lnTo>
                <a:lnTo>
                  <a:pt x="9203" y="9920"/>
                </a:lnTo>
                <a:lnTo>
                  <a:pt x="9621" y="10757"/>
                </a:lnTo>
                <a:lnTo>
                  <a:pt x="9800" y="11175"/>
                </a:lnTo>
                <a:lnTo>
                  <a:pt x="9860" y="11534"/>
                </a:lnTo>
                <a:lnTo>
                  <a:pt x="9800" y="11952"/>
                </a:lnTo>
                <a:lnTo>
                  <a:pt x="9621" y="12251"/>
                </a:lnTo>
                <a:lnTo>
                  <a:pt x="9083" y="12968"/>
                </a:lnTo>
                <a:lnTo>
                  <a:pt x="7888" y="14581"/>
                </a:lnTo>
                <a:lnTo>
                  <a:pt x="6633" y="16254"/>
                </a:lnTo>
                <a:lnTo>
                  <a:pt x="6334" y="14521"/>
                </a:lnTo>
                <a:lnTo>
                  <a:pt x="6095" y="12789"/>
                </a:lnTo>
                <a:lnTo>
                  <a:pt x="5617" y="9203"/>
                </a:lnTo>
                <a:lnTo>
                  <a:pt x="5139" y="5558"/>
                </a:lnTo>
                <a:lnTo>
                  <a:pt x="4840" y="3766"/>
                </a:lnTo>
                <a:lnTo>
                  <a:pt x="4542" y="1973"/>
                </a:lnTo>
                <a:close/>
                <a:moveTo>
                  <a:pt x="1375" y="9980"/>
                </a:moveTo>
                <a:lnTo>
                  <a:pt x="2630" y="11354"/>
                </a:lnTo>
                <a:lnTo>
                  <a:pt x="3944" y="12609"/>
                </a:lnTo>
                <a:lnTo>
                  <a:pt x="4601" y="13267"/>
                </a:lnTo>
                <a:lnTo>
                  <a:pt x="5139" y="13864"/>
                </a:lnTo>
                <a:lnTo>
                  <a:pt x="5319" y="14163"/>
                </a:lnTo>
                <a:lnTo>
                  <a:pt x="5498" y="14521"/>
                </a:lnTo>
                <a:lnTo>
                  <a:pt x="5677" y="14940"/>
                </a:lnTo>
                <a:lnTo>
                  <a:pt x="5737" y="15418"/>
                </a:lnTo>
                <a:lnTo>
                  <a:pt x="6394" y="18884"/>
                </a:lnTo>
                <a:lnTo>
                  <a:pt x="7111" y="22290"/>
                </a:lnTo>
                <a:lnTo>
                  <a:pt x="3406" y="20198"/>
                </a:lnTo>
                <a:lnTo>
                  <a:pt x="2570" y="19780"/>
                </a:lnTo>
                <a:lnTo>
                  <a:pt x="2151" y="19541"/>
                </a:lnTo>
                <a:lnTo>
                  <a:pt x="1793" y="19302"/>
                </a:lnTo>
                <a:lnTo>
                  <a:pt x="1375" y="19003"/>
                </a:lnTo>
                <a:lnTo>
                  <a:pt x="1195" y="18824"/>
                </a:lnTo>
                <a:lnTo>
                  <a:pt x="1136" y="18704"/>
                </a:lnTo>
                <a:lnTo>
                  <a:pt x="1016" y="18346"/>
                </a:lnTo>
                <a:lnTo>
                  <a:pt x="956" y="17689"/>
                </a:lnTo>
                <a:lnTo>
                  <a:pt x="897" y="16732"/>
                </a:lnTo>
                <a:lnTo>
                  <a:pt x="837" y="15776"/>
                </a:lnTo>
                <a:lnTo>
                  <a:pt x="897" y="13864"/>
                </a:lnTo>
                <a:lnTo>
                  <a:pt x="1076" y="11892"/>
                </a:lnTo>
                <a:lnTo>
                  <a:pt x="1375" y="9980"/>
                </a:lnTo>
                <a:close/>
                <a:moveTo>
                  <a:pt x="10218" y="12669"/>
                </a:moveTo>
                <a:lnTo>
                  <a:pt x="10577" y="13864"/>
                </a:lnTo>
                <a:lnTo>
                  <a:pt x="10936" y="15059"/>
                </a:lnTo>
                <a:lnTo>
                  <a:pt x="11294" y="16613"/>
                </a:lnTo>
                <a:lnTo>
                  <a:pt x="11593" y="18286"/>
                </a:lnTo>
                <a:lnTo>
                  <a:pt x="11712" y="19123"/>
                </a:lnTo>
                <a:lnTo>
                  <a:pt x="11832" y="19959"/>
                </a:lnTo>
                <a:lnTo>
                  <a:pt x="11832" y="20796"/>
                </a:lnTo>
                <a:lnTo>
                  <a:pt x="11772" y="21573"/>
                </a:lnTo>
                <a:lnTo>
                  <a:pt x="11712" y="22110"/>
                </a:lnTo>
                <a:lnTo>
                  <a:pt x="11593" y="22349"/>
                </a:lnTo>
                <a:lnTo>
                  <a:pt x="11473" y="22469"/>
                </a:lnTo>
                <a:lnTo>
                  <a:pt x="11175" y="22827"/>
                </a:lnTo>
                <a:lnTo>
                  <a:pt x="10696" y="23246"/>
                </a:lnTo>
                <a:lnTo>
                  <a:pt x="9621" y="24321"/>
                </a:lnTo>
                <a:lnTo>
                  <a:pt x="9143" y="24859"/>
                </a:lnTo>
                <a:lnTo>
                  <a:pt x="8665" y="25457"/>
                </a:lnTo>
                <a:lnTo>
                  <a:pt x="7828" y="21871"/>
                </a:lnTo>
                <a:lnTo>
                  <a:pt x="7051" y="18286"/>
                </a:lnTo>
                <a:lnTo>
                  <a:pt x="6872" y="17449"/>
                </a:lnTo>
                <a:lnTo>
                  <a:pt x="6812" y="17210"/>
                </a:lnTo>
                <a:lnTo>
                  <a:pt x="6812" y="16912"/>
                </a:lnTo>
                <a:lnTo>
                  <a:pt x="6872" y="16673"/>
                </a:lnTo>
                <a:lnTo>
                  <a:pt x="6992" y="16434"/>
                </a:lnTo>
                <a:lnTo>
                  <a:pt x="7231" y="16135"/>
                </a:lnTo>
                <a:lnTo>
                  <a:pt x="7470" y="15836"/>
                </a:lnTo>
                <a:lnTo>
                  <a:pt x="8904" y="14282"/>
                </a:lnTo>
                <a:lnTo>
                  <a:pt x="10218" y="12669"/>
                </a:lnTo>
                <a:close/>
                <a:moveTo>
                  <a:pt x="1375" y="19959"/>
                </a:moveTo>
                <a:lnTo>
                  <a:pt x="1972" y="20437"/>
                </a:lnTo>
                <a:lnTo>
                  <a:pt x="2689" y="20915"/>
                </a:lnTo>
                <a:lnTo>
                  <a:pt x="4064" y="21692"/>
                </a:lnTo>
                <a:lnTo>
                  <a:pt x="5498" y="22469"/>
                </a:lnTo>
                <a:lnTo>
                  <a:pt x="6215" y="22887"/>
                </a:lnTo>
                <a:lnTo>
                  <a:pt x="6812" y="23365"/>
                </a:lnTo>
                <a:lnTo>
                  <a:pt x="7111" y="23604"/>
                </a:lnTo>
                <a:lnTo>
                  <a:pt x="7290" y="23903"/>
                </a:lnTo>
                <a:lnTo>
                  <a:pt x="7529" y="24202"/>
                </a:lnTo>
                <a:lnTo>
                  <a:pt x="7709" y="24620"/>
                </a:lnTo>
                <a:lnTo>
                  <a:pt x="8007" y="25516"/>
                </a:lnTo>
                <a:lnTo>
                  <a:pt x="8247" y="26473"/>
                </a:lnTo>
                <a:lnTo>
                  <a:pt x="8665" y="28504"/>
                </a:lnTo>
                <a:lnTo>
                  <a:pt x="8844" y="29401"/>
                </a:lnTo>
                <a:lnTo>
                  <a:pt x="9023" y="30177"/>
                </a:lnTo>
                <a:lnTo>
                  <a:pt x="9023" y="30177"/>
                </a:lnTo>
                <a:lnTo>
                  <a:pt x="6633" y="27847"/>
                </a:lnTo>
                <a:lnTo>
                  <a:pt x="5498" y="26652"/>
                </a:lnTo>
                <a:lnTo>
                  <a:pt x="4362" y="25397"/>
                </a:lnTo>
                <a:lnTo>
                  <a:pt x="3466" y="24142"/>
                </a:lnTo>
                <a:lnTo>
                  <a:pt x="2988" y="23485"/>
                </a:lnTo>
                <a:lnTo>
                  <a:pt x="2570" y="22827"/>
                </a:lnTo>
                <a:lnTo>
                  <a:pt x="2211" y="22110"/>
                </a:lnTo>
                <a:lnTo>
                  <a:pt x="1912" y="21453"/>
                </a:lnTo>
                <a:lnTo>
                  <a:pt x="1614" y="20676"/>
                </a:lnTo>
                <a:lnTo>
                  <a:pt x="1375" y="19959"/>
                </a:lnTo>
                <a:close/>
                <a:moveTo>
                  <a:pt x="11832" y="23485"/>
                </a:moveTo>
                <a:lnTo>
                  <a:pt x="11712" y="25636"/>
                </a:lnTo>
                <a:lnTo>
                  <a:pt x="11473" y="27727"/>
                </a:lnTo>
                <a:lnTo>
                  <a:pt x="11055" y="29759"/>
                </a:lnTo>
                <a:lnTo>
                  <a:pt x="10577" y="31850"/>
                </a:lnTo>
                <a:lnTo>
                  <a:pt x="10278" y="31432"/>
                </a:lnTo>
                <a:lnTo>
                  <a:pt x="9979" y="30835"/>
                </a:lnTo>
                <a:lnTo>
                  <a:pt x="9740" y="30237"/>
                </a:lnTo>
                <a:lnTo>
                  <a:pt x="9501" y="29520"/>
                </a:lnTo>
                <a:lnTo>
                  <a:pt x="9203" y="28086"/>
                </a:lnTo>
                <a:lnTo>
                  <a:pt x="9083" y="27429"/>
                </a:lnTo>
                <a:lnTo>
                  <a:pt x="9023" y="26891"/>
                </a:lnTo>
                <a:lnTo>
                  <a:pt x="9023" y="26293"/>
                </a:lnTo>
                <a:lnTo>
                  <a:pt x="9023" y="26114"/>
                </a:lnTo>
                <a:lnTo>
                  <a:pt x="9083" y="25994"/>
                </a:lnTo>
                <a:lnTo>
                  <a:pt x="9382" y="25755"/>
                </a:lnTo>
                <a:lnTo>
                  <a:pt x="9920" y="25337"/>
                </a:lnTo>
                <a:lnTo>
                  <a:pt x="10876" y="24441"/>
                </a:lnTo>
                <a:lnTo>
                  <a:pt x="11832" y="23485"/>
                </a:lnTo>
                <a:close/>
                <a:moveTo>
                  <a:pt x="3526" y="1"/>
                </a:moveTo>
                <a:lnTo>
                  <a:pt x="3586" y="61"/>
                </a:lnTo>
                <a:lnTo>
                  <a:pt x="3586" y="120"/>
                </a:lnTo>
                <a:lnTo>
                  <a:pt x="3586" y="479"/>
                </a:lnTo>
                <a:lnTo>
                  <a:pt x="3466" y="897"/>
                </a:lnTo>
                <a:lnTo>
                  <a:pt x="3287" y="1375"/>
                </a:lnTo>
                <a:lnTo>
                  <a:pt x="2809" y="2391"/>
                </a:lnTo>
                <a:lnTo>
                  <a:pt x="2570" y="2989"/>
                </a:lnTo>
                <a:lnTo>
                  <a:pt x="1853" y="4841"/>
                </a:lnTo>
                <a:lnTo>
                  <a:pt x="1315" y="6813"/>
                </a:lnTo>
                <a:lnTo>
                  <a:pt x="956" y="8247"/>
                </a:lnTo>
                <a:lnTo>
                  <a:pt x="658" y="9681"/>
                </a:lnTo>
                <a:lnTo>
                  <a:pt x="419" y="11115"/>
                </a:lnTo>
                <a:lnTo>
                  <a:pt x="239" y="12609"/>
                </a:lnTo>
                <a:lnTo>
                  <a:pt x="60" y="14521"/>
                </a:lnTo>
                <a:lnTo>
                  <a:pt x="0" y="15478"/>
                </a:lnTo>
                <a:lnTo>
                  <a:pt x="60" y="16434"/>
                </a:lnTo>
                <a:lnTo>
                  <a:pt x="120" y="17330"/>
                </a:lnTo>
                <a:lnTo>
                  <a:pt x="180" y="18226"/>
                </a:lnTo>
                <a:lnTo>
                  <a:pt x="359" y="19063"/>
                </a:lnTo>
                <a:lnTo>
                  <a:pt x="538" y="19899"/>
                </a:lnTo>
                <a:lnTo>
                  <a:pt x="777" y="20736"/>
                </a:lnTo>
                <a:lnTo>
                  <a:pt x="1076" y="21573"/>
                </a:lnTo>
                <a:lnTo>
                  <a:pt x="1375" y="22409"/>
                </a:lnTo>
                <a:lnTo>
                  <a:pt x="1793" y="23246"/>
                </a:lnTo>
                <a:lnTo>
                  <a:pt x="2211" y="24023"/>
                </a:lnTo>
                <a:lnTo>
                  <a:pt x="2689" y="24799"/>
                </a:lnTo>
                <a:lnTo>
                  <a:pt x="3227" y="25636"/>
                </a:lnTo>
                <a:lnTo>
                  <a:pt x="3825" y="26413"/>
                </a:lnTo>
                <a:lnTo>
                  <a:pt x="5020" y="27847"/>
                </a:lnTo>
                <a:lnTo>
                  <a:pt x="6215" y="29221"/>
                </a:lnTo>
                <a:lnTo>
                  <a:pt x="7529" y="30596"/>
                </a:lnTo>
                <a:lnTo>
                  <a:pt x="8187" y="31193"/>
                </a:lnTo>
                <a:lnTo>
                  <a:pt x="8904" y="31850"/>
                </a:lnTo>
                <a:lnTo>
                  <a:pt x="9083" y="32030"/>
                </a:lnTo>
                <a:lnTo>
                  <a:pt x="9382" y="32329"/>
                </a:lnTo>
                <a:lnTo>
                  <a:pt x="9621" y="32627"/>
                </a:lnTo>
                <a:lnTo>
                  <a:pt x="9800" y="32807"/>
                </a:lnTo>
                <a:lnTo>
                  <a:pt x="10099" y="32926"/>
                </a:lnTo>
                <a:lnTo>
                  <a:pt x="10159" y="32926"/>
                </a:lnTo>
                <a:lnTo>
                  <a:pt x="10278" y="32807"/>
                </a:lnTo>
                <a:lnTo>
                  <a:pt x="10577" y="32687"/>
                </a:lnTo>
                <a:lnTo>
                  <a:pt x="10876" y="32627"/>
                </a:lnTo>
                <a:lnTo>
                  <a:pt x="11115" y="32508"/>
                </a:lnTo>
                <a:lnTo>
                  <a:pt x="11294" y="32329"/>
                </a:lnTo>
                <a:lnTo>
                  <a:pt x="11414" y="32149"/>
                </a:lnTo>
                <a:lnTo>
                  <a:pt x="11593" y="31671"/>
                </a:lnTo>
                <a:lnTo>
                  <a:pt x="11772" y="30954"/>
                </a:lnTo>
                <a:lnTo>
                  <a:pt x="12190" y="28982"/>
                </a:lnTo>
                <a:lnTo>
                  <a:pt x="12549" y="26951"/>
                </a:lnTo>
                <a:lnTo>
                  <a:pt x="12728" y="24919"/>
                </a:lnTo>
                <a:lnTo>
                  <a:pt x="12848" y="22887"/>
                </a:lnTo>
                <a:lnTo>
                  <a:pt x="12788" y="20856"/>
                </a:lnTo>
                <a:lnTo>
                  <a:pt x="12609" y="18824"/>
                </a:lnTo>
                <a:lnTo>
                  <a:pt x="12310" y="16792"/>
                </a:lnTo>
                <a:lnTo>
                  <a:pt x="11892" y="14820"/>
                </a:lnTo>
                <a:lnTo>
                  <a:pt x="11354" y="12669"/>
                </a:lnTo>
                <a:lnTo>
                  <a:pt x="10995" y="11593"/>
                </a:lnTo>
                <a:lnTo>
                  <a:pt x="10637" y="10578"/>
                </a:lnTo>
                <a:lnTo>
                  <a:pt x="10218" y="9562"/>
                </a:lnTo>
                <a:lnTo>
                  <a:pt x="9800" y="8546"/>
                </a:lnTo>
                <a:lnTo>
                  <a:pt x="9322" y="7530"/>
                </a:lnTo>
                <a:lnTo>
                  <a:pt x="8784" y="6514"/>
                </a:lnTo>
                <a:lnTo>
                  <a:pt x="7828" y="4781"/>
                </a:lnTo>
                <a:lnTo>
                  <a:pt x="7231" y="3766"/>
                </a:lnTo>
                <a:lnTo>
                  <a:pt x="6633" y="2809"/>
                </a:lnTo>
                <a:lnTo>
                  <a:pt x="5916" y="1853"/>
                </a:lnTo>
                <a:lnTo>
                  <a:pt x="5139" y="1077"/>
                </a:lnTo>
                <a:lnTo>
                  <a:pt x="4781" y="718"/>
                </a:lnTo>
                <a:lnTo>
                  <a:pt x="4362" y="419"/>
                </a:lnTo>
                <a:lnTo>
                  <a:pt x="3944" y="180"/>
                </a:lnTo>
                <a:lnTo>
                  <a:pt x="352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" name="Google Shape;39;p2"/>
          <p:cNvSpPr/>
          <p:nvPr/>
        </p:nvSpPr>
        <p:spPr>
          <a:xfrm>
            <a:off x="979117" y="536423"/>
            <a:ext cx="741787" cy="566627"/>
          </a:xfrm>
          <a:custGeom>
            <a:avLst/>
            <a:gdLst/>
            <a:ahLst/>
            <a:cxnLst/>
            <a:rect l="l" t="t" r="r" b="b"/>
            <a:pathLst>
              <a:path w="20497" h="15657" extrusionOk="0">
                <a:moveTo>
                  <a:pt x="5199" y="1793"/>
                </a:moveTo>
                <a:lnTo>
                  <a:pt x="3944" y="1853"/>
                </a:lnTo>
                <a:lnTo>
                  <a:pt x="3347" y="1912"/>
                </a:lnTo>
                <a:lnTo>
                  <a:pt x="2809" y="2032"/>
                </a:lnTo>
                <a:lnTo>
                  <a:pt x="2451" y="2152"/>
                </a:lnTo>
                <a:lnTo>
                  <a:pt x="2331" y="2271"/>
                </a:lnTo>
                <a:lnTo>
                  <a:pt x="2271" y="2391"/>
                </a:lnTo>
                <a:lnTo>
                  <a:pt x="2331" y="2510"/>
                </a:lnTo>
                <a:lnTo>
                  <a:pt x="2510" y="2630"/>
                </a:lnTo>
                <a:lnTo>
                  <a:pt x="2690" y="2689"/>
                </a:lnTo>
                <a:lnTo>
                  <a:pt x="2929" y="2749"/>
                </a:lnTo>
                <a:lnTo>
                  <a:pt x="3586" y="2689"/>
                </a:lnTo>
                <a:lnTo>
                  <a:pt x="4303" y="2570"/>
                </a:lnTo>
                <a:lnTo>
                  <a:pt x="5020" y="2391"/>
                </a:lnTo>
                <a:lnTo>
                  <a:pt x="5558" y="2152"/>
                </a:lnTo>
                <a:lnTo>
                  <a:pt x="5916" y="1972"/>
                </a:lnTo>
                <a:lnTo>
                  <a:pt x="5916" y="1912"/>
                </a:lnTo>
                <a:lnTo>
                  <a:pt x="5916" y="1853"/>
                </a:lnTo>
                <a:lnTo>
                  <a:pt x="5618" y="1793"/>
                </a:lnTo>
                <a:close/>
                <a:moveTo>
                  <a:pt x="5618" y="777"/>
                </a:moveTo>
                <a:lnTo>
                  <a:pt x="6275" y="837"/>
                </a:lnTo>
                <a:lnTo>
                  <a:pt x="6872" y="1076"/>
                </a:lnTo>
                <a:lnTo>
                  <a:pt x="7111" y="1195"/>
                </a:lnTo>
                <a:lnTo>
                  <a:pt x="7350" y="1375"/>
                </a:lnTo>
                <a:lnTo>
                  <a:pt x="7590" y="1554"/>
                </a:lnTo>
                <a:lnTo>
                  <a:pt x="7769" y="1793"/>
                </a:lnTo>
                <a:lnTo>
                  <a:pt x="7888" y="2032"/>
                </a:lnTo>
                <a:lnTo>
                  <a:pt x="8008" y="2331"/>
                </a:lnTo>
                <a:lnTo>
                  <a:pt x="8127" y="2630"/>
                </a:lnTo>
                <a:lnTo>
                  <a:pt x="8127" y="2988"/>
                </a:lnTo>
                <a:lnTo>
                  <a:pt x="8127" y="3347"/>
                </a:lnTo>
                <a:lnTo>
                  <a:pt x="8068" y="3705"/>
                </a:lnTo>
                <a:lnTo>
                  <a:pt x="8008" y="4004"/>
                </a:lnTo>
                <a:lnTo>
                  <a:pt x="7888" y="4303"/>
                </a:lnTo>
                <a:lnTo>
                  <a:pt x="7590" y="4900"/>
                </a:lnTo>
                <a:lnTo>
                  <a:pt x="7171" y="5378"/>
                </a:lnTo>
                <a:lnTo>
                  <a:pt x="6633" y="5737"/>
                </a:lnTo>
                <a:lnTo>
                  <a:pt x="6096" y="6095"/>
                </a:lnTo>
                <a:lnTo>
                  <a:pt x="5438" y="6334"/>
                </a:lnTo>
                <a:lnTo>
                  <a:pt x="4841" y="6514"/>
                </a:lnTo>
                <a:lnTo>
                  <a:pt x="4183" y="6573"/>
                </a:lnTo>
                <a:lnTo>
                  <a:pt x="3526" y="6514"/>
                </a:lnTo>
                <a:lnTo>
                  <a:pt x="2869" y="6394"/>
                </a:lnTo>
                <a:lnTo>
                  <a:pt x="2331" y="6215"/>
                </a:lnTo>
                <a:lnTo>
                  <a:pt x="1853" y="5856"/>
                </a:lnTo>
                <a:lnTo>
                  <a:pt x="1614" y="5677"/>
                </a:lnTo>
                <a:lnTo>
                  <a:pt x="1435" y="5438"/>
                </a:lnTo>
                <a:lnTo>
                  <a:pt x="1255" y="5199"/>
                </a:lnTo>
                <a:lnTo>
                  <a:pt x="1076" y="4900"/>
                </a:lnTo>
                <a:lnTo>
                  <a:pt x="1016" y="4601"/>
                </a:lnTo>
                <a:lnTo>
                  <a:pt x="897" y="4243"/>
                </a:lnTo>
                <a:lnTo>
                  <a:pt x="897" y="3944"/>
                </a:lnTo>
                <a:lnTo>
                  <a:pt x="897" y="3645"/>
                </a:lnTo>
                <a:lnTo>
                  <a:pt x="957" y="3347"/>
                </a:lnTo>
                <a:lnTo>
                  <a:pt x="1016" y="3048"/>
                </a:lnTo>
                <a:lnTo>
                  <a:pt x="1196" y="2749"/>
                </a:lnTo>
                <a:lnTo>
                  <a:pt x="1375" y="2510"/>
                </a:lnTo>
                <a:lnTo>
                  <a:pt x="1793" y="2032"/>
                </a:lnTo>
                <a:lnTo>
                  <a:pt x="2271" y="1614"/>
                </a:lnTo>
                <a:lnTo>
                  <a:pt x="2929" y="1315"/>
                </a:lnTo>
                <a:lnTo>
                  <a:pt x="3586" y="1016"/>
                </a:lnTo>
                <a:lnTo>
                  <a:pt x="4243" y="837"/>
                </a:lnTo>
                <a:lnTo>
                  <a:pt x="4960" y="777"/>
                </a:lnTo>
                <a:close/>
                <a:moveTo>
                  <a:pt x="4721" y="0"/>
                </a:moveTo>
                <a:lnTo>
                  <a:pt x="4243" y="60"/>
                </a:lnTo>
                <a:lnTo>
                  <a:pt x="3885" y="120"/>
                </a:lnTo>
                <a:lnTo>
                  <a:pt x="3765" y="180"/>
                </a:lnTo>
                <a:lnTo>
                  <a:pt x="3705" y="299"/>
                </a:lnTo>
                <a:lnTo>
                  <a:pt x="3765" y="359"/>
                </a:lnTo>
                <a:lnTo>
                  <a:pt x="3825" y="478"/>
                </a:lnTo>
                <a:lnTo>
                  <a:pt x="3227" y="598"/>
                </a:lnTo>
                <a:lnTo>
                  <a:pt x="2570" y="777"/>
                </a:lnTo>
                <a:lnTo>
                  <a:pt x="2032" y="1016"/>
                </a:lnTo>
                <a:lnTo>
                  <a:pt x="1554" y="1315"/>
                </a:lnTo>
                <a:lnTo>
                  <a:pt x="1076" y="1733"/>
                </a:lnTo>
                <a:lnTo>
                  <a:pt x="718" y="2152"/>
                </a:lnTo>
                <a:lnTo>
                  <a:pt x="419" y="2630"/>
                </a:lnTo>
                <a:lnTo>
                  <a:pt x="180" y="3108"/>
                </a:lnTo>
                <a:lnTo>
                  <a:pt x="60" y="3645"/>
                </a:lnTo>
                <a:lnTo>
                  <a:pt x="1" y="4123"/>
                </a:lnTo>
                <a:lnTo>
                  <a:pt x="60" y="4661"/>
                </a:lnTo>
                <a:lnTo>
                  <a:pt x="180" y="5139"/>
                </a:lnTo>
                <a:lnTo>
                  <a:pt x="479" y="5617"/>
                </a:lnTo>
                <a:lnTo>
                  <a:pt x="837" y="6095"/>
                </a:lnTo>
                <a:lnTo>
                  <a:pt x="1375" y="6454"/>
                </a:lnTo>
                <a:lnTo>
                  <a:pt x="1973" y="6812"/>
                </a:lnTo>
                <a:lnTo>
                  <a:pt x="2570" y="7051"/>
                </a:lnTo>
                <a:lnTo>
                  <a:pt x="3168" y="7171"/>
                </a:lnTo>
                <a:lnTo>
                  <a:pt x="3765" y="7290"/>
                </a:lnTo>
                <a:lnTo>
                  <a:pt x="4901" y="7290"/>
                </a:lnTo>
                <a:lnTo>
                  <a:pt x="5438" y="7171"/>
                </a:lnTo>
                <a:lnTo>
                  <a:pt x="5976" y="6992"/>
                </a:lnTo>
                <a:lnTo>
                  <a:pt x="6514" y="6753"/>
                </a:lnTo>
                <a:lnTo>
                  <a:pt x="6992" y="6514"/>
                </a:lnTo>
                <a:lnTo>
                  <a:pt x="7410" y="6155"/>
                </a:lnTo>
                <a:lnTo>
                  <a:pt x="7829" y="5797"/>
                </a:lnTo>
                <a:lnTo>
                  <a:pt x="8127" y="5319"/>
                </a:lnTo>
                <a:lnTo>
                  <a:pt x="8426" y="4840"/>
                </a:lnTo>
                <a:lnTo>
                  <a:pt x="8605" y="4303"/>
                </a:lnTo>
                <a:lnTo>
                  <a:pt x="8725" y="3645"/>
                </a:lnTo>
                <a:lnTo>
                  <a:pt x="8785" y="3048"/>
                </a:lnTo>
                <a:lnTo>
                  <a:pt x="8785" y="2450"/>
                </a:lnTo>
                <a:lnTo>
                  <a:pt x="8665" y="1912"/>
                </a:lnTo>
                <a:lnTo>
                  <a:pt x="8426" y="1434"/>
                </a:lnTo>
                <a:lnTo>
                  <a:pt x="8127" y="1016"/>
                </a:lnTo>
                <a:lnTo>
                  <a:pt x="7769" y="717"/>
                </a:lnTo>
                <a:lnTo>
                  <a:pt x="7350" y="419"/>
                </a:lnTo>
                <a:lnTo>
                  <a:pt x="6872" y="180"/>
                </a:lnTo>
                <a:lnTo>
                  <a:pt x="6335" y="60"/>
                </a:lnTo>
                <a:lnTo>
                  <a:pt x="5737" y="0"/>
                </a:lnTo>
                <a:close/>
                <a:moveTo>
                  <a:pt x="16553" y="7290"/>
                </a:moveTo>
                <a:lnTo>
                  <a:pt x="16254" y="7410"/>
                </a:lnTo>
                <a:lnTo>
                  <a:pt x="16075" y="7470"/>
                </a:lnTo>
                <a:lnTo>
                  <a:pt x="15895" y="7649"/>
                </a:lnTo>
                <a:lnTo>
                  <a:pt x="15776" y="7768"/>
                </a:lnTo>
                <a:lnTo>
                  <a:pt x="15716" y="7948"/>
                </a:lnTo>
                <a:lnTo>
                  <a:pt x="15716" y="8127"/>
                </a:lnTo>
                <a:lnTo>
                  <a:pt x="15776" y="8366"/>
                </a:lnTo>
                <a:lnTo>
                  <a:pt x="15836" y="8545"/>
                </a:lnTo>
                <a:lnTo>
                  <a:pt x="16015" y="8904"/>
                </a:lnTo>
                <a:lnTo>
                  <a:pt x="16374" y="9203"/>
                </a:lnTo>
                <a:lnTo>
                  <a:pt x="16613" y="9322"/>
                </a:lnTo>
                <a:lnTo>
                  <a:pt x="16792" y="9442"/>
                </a:lnTo>
                <a:lnTo>
                  <a:pt x="17031" y="9442"/>
                </a:lnTo>
                <a:lnTo>
                  <a:pt x="17270" y="9501"/>
                </a:lnTo>
                <a:lnTo>
                  <a:pt x="17628" y="9442"/>
                </a:lnTo>
                <a:lnTo>
                  <a:pt x="17867" y="9322"/>
                </a:lnTo>
                <a:lnTo>
                  <a:pt x="18047" y="9203"/>
                </a:lnTo>
                <a:lnTo>
                  <a:pt x="18166" y="9083"/>
                </a:lnTo>
                <a:lnTo>
                  <a:pt x="18226" y="8904"/>
                </a:lnTo>
                <a:lnTo>
                  <a:pt x="18226" y="8665"/>
                </a:lnTo>
                <a:lnTo>
                  <a:pt x="18166" y="8486"/>
                </a:lnTo>
                <a:lnTo>
                  <a:pt x="18106" y="8247"/>
                </a:lnTo>
                <a:lnTo>
                  <a:pt x="17808" y="7888"/>
                </a:lnTo>
                <a:lnTo>
                  <a:pt x="17449" y="7529"/>
                </a:lnTo>
                <a:lnTo>
                  <a:pt x="17210" y="7410"/>
                </a:lnTo>
                <a:lnTo>
                  <a:pt x="17031" y="7350"/>
                </a:lnTo>
                <a:lnTo>
                  <a:pt x="16792" y="7290"/>
                </a:lnTo>
                <a:close/>
                <a:moveTo>
                  <a:pt x="16374" y="6215"/>
                </a:moveTo>
                <a:lnTo>
                  <a:pt x="16732" y="6275"/>
                </a:lnTo>
                <a:lnTo>
                  <a:pt x="17031" y="6334"/>
                </a:lnTo>
                <a:lnTo>
                  <a:pt x="17748" y="6633"/>
                </a:lnTo>
                <a:lnTo>
                  <a:pt x="18345" y="6992"/>
                </a:lnTo>
                <a:lnTo>
                  <a:pt x="18943" y="7470"/>
                </a:lnTo>
                <a:lnTo>
                  <a:pt x="19421" y="8008"/>
                </a:lnTo>
                <a:lnTo>
                  <a:pt x="19600" y="8306"/>
                </a:lnTo>
                <a:lnTo>
                  <a:pt x="19720" y="8605"/>
                </a:lnTo>
                <a:lnTo>
                  <a:pt x="19839" y="8904"/>
                </a:lnTo>
                <a:lnTo>
                  <a:pt x="19899" y="9262"/>
                </a:lnTo>
                <a:lnTo>
                  <a:pt x="19959" y="9621"/>
                </a:lnTo>
                <a:lnTo>
                  <a:pt x="19899" y="9979"/>
                </a:lnTo>
                <a:lnTo>
                  <a:pt x="19839" y="10398"/>
                </a:lnTo>
                <a:lnTo>
                  <a:pt x="19720" y="10756"/>
                </a:lnTo>
                <a:lnTo>
                  <a:pt x="19541" y="11115"/>
                </a:lnTo>
                <a:lnTo>
                  <a:pt x="19361" y="11473"/>
                </a:lnTo>
                <a:lnTo>
                  <a:pt x="19122" y="11772"/>
                </a:lnTo>
                <a:lnTo>
                  <a:pt x="18883" y="12071"/>
                </a:lnTo>
                <a:lnTo>
                  <a:pt x="18584" y="12310"/>
                </a:lnTo>
                <a:lnTo>
                  <a:pt x="18286" y="12549"/>
                </a:lnTo>
                <a:lnTo>
                  <a:pt x="17628" y="12848"/>
                </a:lnTo>
                <a:lnTo>
                  <a:pt x="16911" y="13087"/>
                </a:lnTo>
                <a:lnTo>
                  <a:pt x="16194" y="13206"/>
                </a:lnTo>
                <a:lnTo>
                  <a:pt x="15417" y="13206"/>
                </a:lnTo>
                <a:lnTo>
                  <a:pt x="14700" y="13146"/>
                </a:lnTo>
                <a:lnTo>
                  <a:pt x="13983" y="12907"/>
                </a:lnTo>
                <a:lnTo>
                  <a:pt x="13386" y="12609"/>
                </a:lnTo>
                <a:lnTo>
                  <a:pt x="12848" y="12190"/>
                </a:lnTo>
                <a:lnTo>
                  <a:pt x="12609" y="11951"/>
                </a:lnTo>
                <a:lnTo>
                  <a:pt x="12430" y="11712"/>
                </a:lnTo>
                <a:lnTo>
                  <a:pt x="12250" y="11414"/>
                </a:lnTo>
                <a:lnTo>
                  <a:pt x="12131" y="11115"/>
                </a:lnTo>
                <a:lnTo>
                  <a:pt x="12011" y="10816"/>
                </a:lnTo>
                <a:lnTo>
                  <a:pt x="12011" y="10457"/>
                </a:lnTo>
                <a:lnTo>
                  <a:pt x="12011" y="10099"/>
                </a:lnTo>
                <a:lnTo>
                  <a:pt x="12011" y="9681"/>
                </a:lnTo>
                <a:lnTo>
                  <a:pt x="12131" y="9262"/>
                </a:lnTo>
                <a:lnTo>
                  <a:pt x="12250" y="8844"/>
                </a:lnTo>
                <a:lnTo>
                  <a:pt x="12430" y="8486"/>
                </a:lnTo>
                <a:lnTo>
                  <a:pt x="12609" y="8187"/>
                </a:lnTo>
                <a:lnTo>
                  <a:pt x="13087" y="7529"/>
                </a:lnTo>
                <a:lnTo>
                  <a:pt x="13625" y="7051"/>
                </a:lnTo>
                <a:lnTo>
                  <a:pt x="14282" y="6633"/>
                </a:lnTo>
                <a:lnTo>
                  <a:pt x="14939" y="6334"/>
                </a:lnTo>
                <a:lnTo>
                  <a:pt x="15656" y="6215"/>
                </a:lnTo>
                <a:close/>
                <a:moveTo>
                  <a:pt x="16433" y="5797"/>
                </a:moveTo>
                <a:lnTo>
                  <a:pt x="15477" y="5856"/>
                </a:lnTo>
                <a:lnTo>
                  <a:pt x="14641" y="6036"/>
                </a:lnTo>
                <a:lnTo>
                  <a:pt x="14222" y="6155"/>
                </a:lnTo>
                <a:lnTo>
                  <a:pt x="13804" y="6334"/>
                </a:lnTo>
                <a:lnTo>
                  <a:pt x="13446" y="6514"/>
                </a:lnTo>
                <a:lnTo>
                  <a:pt x="13087" y="6753"/>
                </a:lnTo>
                <a:lnTo>
                  <a:pt x="12728" y="7051"/>
                </a:lnTo>
                <a:lnTo>
                  <a:pt x="12430" y="7350"/>
                </a:lnTo>
                <a:lnTo>
                  <a:pt x="12131" y="7709"/>
                </a:lnTo>
                <a:lnTo>
                  <a:pt x="11892" y="8127"/>
                </a:lnTo>
                <a:lnTo>
                  <a:pt x="11713" y="8605"/>
                </a:lnTo>
                <a:lnTo>
                  <a:pt x="11533" y="9143"/>
                </a:lnTo>
                <a:lnTo>
                  <a:pt x="11414" y="9561"/>
                </a:lnTo>
                <a:lnTo>
                  <a:pt x="11354" y="9979"/>
                </a:lnTo>
                <a:lnTo>
                  <a:pt x="11354" y="10398"/>
                </a:lnTo>
                <a:lnTo>
                  <a:pt x="11414" y="10816"/>
                </a:lnTo>
                <a:lnTo>
                  <a:pt x="11533" y="11175"/>
                </a:lnTo>
                <a:lnTo>
                  <a:pt x="11653" y="11533"/>
                </a:lnTo>
                <a:lnTo>
                  <a:pt x="11832" y="11892"/>
                </a:lnTo>
                <a:lnTo>
                  <a:pt x="12011" y="12250"/>
                </a:lnTo>
                <a:lnTo>
                  <a:pt x="12250" y="12549"/>
                </a:lnTo>
                <a:lnTo>
                  <a:pt x="12549" y="12848"/>
                </a:lnTo>
                <a:lnTo>
                  <a:pt x="12848" y="13087"/>
                </a:lnTo>
                <a:lnTo>
                  <a:pt x="13147" y="13326"/>
                </a:lnTo>
                <a:lnTo>
                  <a:pt x="13505" y="13565"/>
                </a:lnTo>
                <a:lnTo>
                  <a:pt x="13924" y="13684"/>
                </a:lnTo>
                <a:lnTo>
                  <a:pt x="14282" y="13864"/>
                </a:lnTo>
                <a:lnTo>
                  <a:pt x="14700" y="13923"/>
                </a:lnTo>
                <a:lnTo>
                  <a:pt x="15537" y="13983"/>
                </a:lnTo>
                <a:lnTo>
                  <a:pt x="16374" y="13923"/>
                </a:lnTo>
                <a:lnTo>
                  <a:pt x="17210" y="13744"/>
                </a:lnTo>
                <a:lnTo>
                  <a:pt x="17987" y="13445"/>
                </a:lnTo>
                <a:lnTo>
                  <a:pt x="18704" y="13027"/>
                </a:lnTo>
                <a:lnTo>
                  <a:pt x="19302" y="12489"/>
                </a:lnTo>
                <a:lnTo>
                  <a:pt x="19600" y="12190"/>
                </a:lnTo>
                <a:lnTo>
                  <a:pt x="19839" y="11832"/>
                </a:lnTo>
                <a:lnTo>
                  <a:pt x="20078" y="11473"/>
                </a:lnTo>
                <a:lnTo>
                  <a:pt x="20258" y="11115"/>
                </a:lnTo>
                <a:lnTo>
                  <a:pt x="20377" y="10697"/>
                </a:lnTo>
                <a:lnTo>
                  <a:pt x="20497" y="10278"/>
                </a:lnTo>
                <a:lnTo>
                  <a:pt x="20497" y="9860"/>
                </a:lnTo>
                <a:lnTo>
                  <a:pt x="20497" y="9442"/>
                </a:lnTo>
                <a:lnTo>
                  <a:pt x="20497" y="8964"/>
                </a:lnTo>
                <a:lnTo>
                  <a:pt x="20377" y="8545"/>
                </a:lnTo>
                <a:lnTo>
                  <a:pt x="20258" y="8127"/>
                </a:lnTo>
                <a:lnTo>
                  <a:pt x="20078" y="7709"/>
                </a:lnTo>
                <a:lnTo>
                  <a:pt x="19839" y="7350"/>
                </a:lnTo>
                <a:lnTo>
                  <a:pt x="19600" y="6992"/>
                </a:lnTo>
                <a:lnTo>
                  <a:pt x="19302" y="6693"/>
                </a:lnTo>
                <a:lnTo>
                  <a:pt x="19003" y="6394"/>
                </a:lnTo>
                <a:lnTo>
                  <a:pt x="18644" y="6155"/>
                </a:lnTo>
                <a:lnTo>
                  <a:pt x="18226" y="5976"/>
                </a:lnTo>
                <a:lnTo>
                  <a:pt x="17808" y="5856"/>
                </a:lnTo>
                <a:lnTo>
                  <a:pt x="17389" y="5797"/>
                </a:lnTo>
                <a:close/>
                <a:moveTo>
                  <a:pt x="6693" y="10697"/>
                </a:moveTo>
                <a:lnTo>
                  <a:pt x="7111" y="10816"/>
                </a:lnTo>
                <a:lnTo>
                  <a:pt x="7410" y="11055"/>
                </a:lnTo>
                <a:lnTo>
                  <a:pt x="7709" y="11294"/>
                </a:lnTo>
                <a:lnTo>
                  <a:pt x="7888" y="11593"/>
                </a:lnTo>
                <a:lnTo>
                  <a:pt x="8068" y="11951"/>
                </a:lnTo>
                <a:lnTo>
                  <a:pt x="8187" y="12370"/>
                </a:lnTo>
                <a:lnTo>
                  <a:pt x="8187" y="12788"/>
                </a:lnTo>
                <a:lnTo>
                  <a:pt x="8187" y="13146"/>
                </a:lnTo>
                <a:lnTo>
                  <a:pt x="8127" y="13565"/>
                </a:lnTo>
                <a:lnTo>
                  <a:pt x="7948" y="13923"/>
                </a:lnTo>
                <a:lnTo>
                  <a:pt x="7769" y="14222"/>
                </a:lnTo>
                <a:lnTo>
                  <a:pt x="7470" y="14521"/>
                </a:lnTo>
                <a:lnTo>
                  <a:pt x="7111" y="14700"/>
                </a:lnTo>
                <a:lnTo>
                  <a:pt x="6633" y="14820"/>
                </a:lnTo>
                <a:lnTo>
                  <a:pt x="6155" y="14820"/>
                </a:lnTo>
                <a:lnTo>
                  <a:pt x="5677" y="14760"/>
                </a:lnTo>
                <a:lnTo>
                  <a:pt x="5259" y="14581"/>
                </a:lnTo>
                <a:lnTo>
                  <a:pt x="4901" y="14401"/>
                </a:lnTo>
                <a:lnTo>
                  <a:pt x="4602" y="14162"/>
                </a:lnTo>
                <a:lnTo>
                  <a:pt x="4422" y="13804"/>
                </a:lnTo>
                <a:lnTo>
                  <a:pt x="4243" y="13505"/>
                </a:lnTo>
                <a:lnTo>
                  <a:pt x="4183" y="13146"/>
                </a:lnTo>
                <a:lnTo>
                  <a:pt x="4183" y="12728"/>
                </a:lnTo>
                <a:lnTo>
                  <a:pt x="4243" y="12370"/>
                </a:lnTo>
                <a:lnTo>
                  <a:pt x="4363" y="12011"/>
                </a:lnTo>
                <a:lnTo>
                  <a:pt x="4542" y="11653"/>
                </a:lnTo>
                <a:lnTo>
                  <a:pt x="4781" y="11354"/>
                </a:lnTo>
                <a:lnTo>
                  <a:pt x="5080" y="11115"/>
                </a:lnTo>
                <a:lnTo>
                  <a:pt x="5438" y="10876"/>
                </a:lnTo>
                <a:lnTo>
                  <a:pt x="5797" y="10756"/>
                </a:lnTo>
                <a:lnTo>
                  <a:pt x="6275" y="10697"/>
                </a:lnTo>
                <a:close/>
                <a:moveTo>
                  <a:pt x="5916" y="9979"/>
                </a:moveTo>
                <a:lnTo>
                  <a:pt x="5618" y="10099"/>
                </a:lnTo>
                <a:lnTo>
                  <a:pt x="5020" y="10398"/>
                </a:lnTo>
                <a:lnTo>
                  <a:pt x="4602" y="10637"/>
                </a:lnTo>
                <a:lnTo>
                  <a:pt x="4183" y="11115"/>
                </a:lnTo>
                <a:lnTo>
                  <a:pt x="3825" y="11593"/>
                </a:lnTo>
                <a:lnTo>
                  <a:pt x="3586" y="12190"/>
                </a:lnTo>
                <a:lnTo>
                  <a:pt x="3466" y="12788"/>
                </a:lnTo>
                <a:lnTo>
                  <a:pt x="3466" y="13326"/>
                </a:lnTo>
                <a:lnTo>
                  <a:pt x="3586" y="13864"/>
                </a:lnTo>
                <a:lnTo>
                  <a:pt x="3825" y="14342"/>
                </a:lnTo>
                <a:lnTo>
                  <a:pt x="4124" y="14760"/>
                </a:lnTo>
                <a:lnTo>
                  <a:pt x="4542" y="15118"/>
                </a:lnTo>
                <a:lnTo>
                  <a:pt x="5020" y="15417"/>
                </a:lnTo>
                <a:lnTo>
                  <a:pt x="5498" y="15596"/>
                </a:lnTo>
                <a:lnTo>
                  <a:pt x="6096" y="15656"/>
                </a:lnTo>
                <a:lnTo>
                  <a:pt x="6693" y="15656"/>
                </a:lnTo>
                <a:lnTo>
                  <a:pt x="7231" y="15477"/>
                </a:lnTo>
                <a:lnTo>
                  <a:pt x="7709" y="15238"/>
                </a:lnTo>
                <a:lnTo>
                  <a:pt x="8127" y="14939"/>
                </a:lnTo>
                <a:lnTo>
                  <a:pt x="8486" y="14521"/>
                </a:lnTo>
                <a:lnTo>
                  <a:pt x="8725" y="14103"/>
                </a:lnTo>
                <a:lnTo>
                  <a:pt x="8844" y="13625"/>
                </a:lnTo>
                <a:lnTo>
                  <a:pt x="8964" y="13146"/>
                </a:lnTo>
                <a:lnTo>
                  <a:pt x="8964" y="12609"/>
                </a:lnTo>
                <a:lnTo>
                  <a:pt x="8904" y="12131"/>
                </a:lnTo>
                <a:lnTo>
                  <a:pt x="8725" y="11653"/>
                </a:lnTo>
                <a:lnTo>
                  <a:pt x="8486" y="11234"/>
                </a:lnTo>
                <a:lnTo>
                  <a:pt x="8127" y="10816"/>
                </a:lnTo>
                <a:lnTo>
                  <a:pt x="7709" y="10517"/>
                </a:lnTo>
                <a:lnTo>
                  <a:pt x="7171" y="10278"/>
                </a:lnTo>
                <a:lnTo>
                  <a:pt x="6574" y="10159"/>
                </a:lnTo>
                <a:lnTo>
                  <a:pt x="6514" y="10099"/>
                </a:lnTo>
                <a:lnTo>
                  <a:pt x="6454" y="9979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" name="Google Shape;40;p2"/>
          <p:cNvSpPr/>
          <p:nvPr/>
        </p:nvSpPr>
        <p:spPr>
          <a:xfrm rot="-7406387">
            <a:off x="1340105" y="5900505"/>
            <a:ext cx="813172" cy="1250032"/>
          </a:xfrm>
          <a:custGeom>
            <a:avLst/>
            <a:gdLst/>
            <a:ahLst/>
            <a:cxnLst/>
            <a:rect l="l" t="t" r="r" b="b"/>
            <a:pathLst>
              <a:path w="22469" h="34540" extrusionOk="0">
                <a:moveTo>
                  <a:pt x="8785" y="1435"/>
                </a:moveTo>
                <a:lnTo>
                  <a:pt x="9083" y="1733"/>
                </a:lnTo>
                <a:lnTo>
                  <a:pt x="9382" y="2032"/>
                </a:lnTo>
                <a:lnTo>
                  <a:pt x="9860" y="2749"/>
                </a:lnTo>
                <a:lnTo>
                  <a:pt x="10278" y="3407"/>
                </a:lnTo>
                <a:lnTo>
                  <a:pt x="10816" y="4064"/>
                </a:lnTo>
                <a:lnTo>
                  <a:pt x="11354" y="4661"/>
                </a:lnTo>
                <a:lnTo>
                  <a:pt x="12011" y="5199"/>
                </a:lnTo>
                <a:lnTo>
                  <a:pt x="12669" y="5618"/>
                </a:lnTo>
                <a:lnTo>
                  <a:pt x="13386" y="6036"/>
                </a:lnTo>
                <a:lnTo>
                  <a:pt x="12489" y="5857"/>
                </a:lnTo>
                <a:lnTo>
                  <a:pt x="11653" y="5677"/>
                </a:lnTo>
                <a:lnTo>
                  <a:pt x="11294" y="5558"/>
                </a:lnTo>
                <a:lnTo>
                  <a:pt x="10936" y="5379"/>
                </a:lnTo>
                <a:lnTo>
                  <a:pt x="10637" y="5080"/>
                </a:lnTo>
                <a:lnTo>
                  <a:pt x="10278" y="4721"/>
                </a:lnTo>
                <a:lnTo>
                  <a:pt x="9800" y="3944"/>
                </a:lnTo>
                <a:lnTo>
                  <a:pt x="9322" y="3168"/>
                </a:lnTo>
                <a:lnTo>
                  <a:pt x="9024" y="2331"/>
                </a:lnTo>
                <a:lnTo>
                  <a:pt x="8785" y="1435"/>
                </a:lnTo>
                <a:close/>
                <a:moveTo>
                  <a:pt x="15656" y="1016"/>
                </a:moveTo>
                <a:lnTo>
                  <a:pt x="15597" y="2271"/>
                </a:lnTo>
                <a:lnTo>
                  <a:pt x="15477" y="3168"/>
                </a:lnTo>
                <a:lnTo>
                  <a:pt x="15358" y="4064"/>
                </a:lnTo>
                <a:lnTo>
                  <a:pt x="15119" y="4960"/>
                </a:lnTo>
                <a:lnTo>
                  <a:pt x="14999" y="5319"/>
                </a:lnTo>
                <a:lnTo>
                  <a:pt x="14820" y="5618"/>
                </a:lnTo>
                <a:lnTo>
                  <a:pt x="14641" y="5916"/>
                </a:lnTo>
                <a:lnTo>
                  <a:pt x="14402" y="6096"/>
                </a:lnTo>
                <a:lnTo>
                  <a:pt x="14163" y="6155"/>
                </a:lnTo>
                <a:lnTo>
                  <a:pt x="13924" y="6155"/>
                </a:lnTo>
                <a:lnTo>
                  <a:pt x="14043" y="6036"/>
                </a:lnTo>
                <a:lnTo>
                  <a:pt x="14163" y="5916"/>
                </a:lnTo>
                <a:lnTo>
                  <a:pt x="14222" y="5797"/>
                </a:lnTo>
                <a:lnTo>
                  <a:pt x="14222" y="5618"/>
                </a:lnTo>
                <a:lnTo>
                  <a:pt x="14103" y="4960"/>
                </a:lnTo>
                <a:lnTo>
                  <a:pt x="14103" y="4363"/>
                </a:lnTo>
                <a:lnTo>
                  <a:pt x="14163" y="3705"/>
                </a:lnTo>
                <a:lnTo>
                  <a:pt x="14282" y="3108"/>
                </a:lnTo>
                <a:lnTo>
                  <a:pt x="14521" y="2510"/>
                </a:lnTo>
                <a:lnTo>
                  <a:pt x="14820" y="1972"/>
                </a:lnTo>
                <a:lnTo>
                  <a:pt x="15238" y="1494"/>
                </a:lnTo>
                <a:lnTo>
                  <a:pt x="15656" y="1016"/>
                </a:lnTo>
                <a:close/>
                <a:moveTo>
                  <a:pt x="19062" y="5199"/>
                </a:moveTo>
                <a:lnTo>
                  <a:pt x="19122" y="5259"/>
                </a:lnTo>
                <a:lnTo>
                  <a:pt x="19062" y="5379"/>
                </a:lnTo>
                <a:lnTo>
                  <a:pt x="18644" y="5618"/>
                </a:lnTo>
                <a:lnTo>
                  <a:pt x="17927" y="5976"/>
                </a:lnTo>
                <a:lnTo>
                  <a:pt x="17389" y="6096"/>
                </a:lnTo>
                <a:lnTo>
                  <a:pt x="16911" y="6215"/>
                </a:lnTo>
                <a:lnTo>
                  <a:pt x="15836" y="6335"/>
                </a:lnTo>
                <a:lnTo>
                  <a:pt x="15836" y="6335"/>
                </a:lnTo>
                <a:lnTo>
                  <a:pt x="17210" y="5797"/>
                </a:lnTo>
                <a:lnTo>
                  <a:pt x="18584" y="5319"/>
                </a:lnTo>
                <a:lnTo>
                  <a:pt x="19062" y="5199"/>
                </a:lnTo>
                <a:close/>
                <a:moveTo>
                  <a:pt x="5080" y="9083"/>
                </a:moveTo>
                <a:lnTo>
                  <a:pt x="4900" y="9143"/>
                </a:lnTo>
                <a:lnTo>
                  <a:pt x="4542" y="9322"/>
                </a:lnTo>
                <a:lnTo>
                  <a:pt x="4183" y="9621"/>
                </a:lnTo>
                <a:lnTo>
                  <a:pt x="3944" y="9980"/>
                </a:lnTo>
                <a:lnTo>
                  <a:pt x="3705" y="10517"/>
                </a:lnTo>
                <a:lnTo>
                  <a:pt x="3646" y="10816"/>
                </a:lnTo>
                <a:lnTo>
                  <a:pt x="3586" y="11055"/>
                </a:lnTo>
                <a:lnTo>
                  <a:pt x="3586" y="11294"/>
                </a:lnTo>
                <a:lnTo>
                  <a:pt x="3646" y="11533"/>
                </a:lnTo>
                <a:lnTo>
                  <a:pt x="3825" y="11653"/>
                </a:lnTo>
                <a:lnTo>
                  <a:pt x="3944" y="11772"/>
                </a:lnTo>
                <a:lnTo>
                  <a:pt x="4183" y="11832"/>
                </a:lnTo>
                <a:lnTo>
                  <a:pt x="4363" y="11832"/>
                </a:lnTo>
                <a:lnTo>
                  <a:pt x="4482" y="11772"/>
                </a:lnTo>
                <a:lnTo>
                  <a:pt x="4661" y="11593"/>
                </a:lnTo>
                <a:lnTo>
                  <a:pt x="4721" y="11474"/>
                </a:lnTo>
                <a:lnTo>
                  <a:pt x="4721" y="11235"/>
                </a:lnTo>
                <a:lnTo>
                  <a:pt x="4781" y="10936"/>
                </a:lnTo>
                <a:lnTo>
                  <a:pt x="4841" y="10697"/>
                </a:lnTo>
                <a:lnTo>
                  <a:pt x="5020" y="10278"/>
                </a:lnTo>
                <a:lnTo>
                  <a:pt x="5259" y="9860"/>
                </a:lnTo>
                <a:lnTo>
                  <a:pt x="5319" y="9681"/>
                </a:lnTo>
                <a:lnTo>
                  <a:pt x="5319" y="9502"/>
                </a:lnTo>
                <a:lnTo>
                  <a:pt x="5319" y="9263"/>
                </a:lnTo>
                <a:lnTo>
                  <a:pt x="5199" y="9143"/>
                </a:lnTo>
                <a:lnTo>
                  <a:pt x="5080" y="9083"/>
                </a:lnTo>
                <a:close/>
                <a:moveTo>
                  <a:pt x="7769" y="10458"/>
                </a:moveTo>
                <a:lnTo>
                  <a:pt x="7649" y="10517"/>
                </a:lnTo>
                <a:lnTo>
                  <a:pt x="7530" y="10757"/>
                </a:lnTo>
                <a:lnTo>
                  <a:pt x="7350" y="11474"/>
                </a:lnTo>
                <a:lnTo>
                  <a:pt x="7291" y="11892"/>
                </a:lnTo>
                <a:lnTo>
                  <a:pt x="7291" y="12191"/>
                </a:lnTo>
                <a:lnTo>
                  <a:pt x="7350" y="12489"/>
                </a:lnTo>
                <a:lnTo>
                  <a:pt x="7410" y="12669"/>
                </a:lnTo>
                <a:lnTo>
                  <a:pt x="7649" y="12788"/>
                </a:lnTo>
                <a:lnTo>
                  <a:pt x="7828" y="12788"/>
                </a:lnTo>
                <a:lnTo>
                  <a:pt x="8008" y="12728"/>
                </a:lnTo>
                <a:lnTo>
                  <a:pt x="8067" y="12609"/>
                </a:lnTo>
                <a:lnTo>
                  <a:pt x="8187" y="12430"/>
                </a:lnTo>
                <a:lnTo>
                  <a:pt x="8187" y="12191"/>
                </a:lnTo>
                <a:lnTo>
                  <a:pt x="8187" y="11713"/>
                </a:lnTo>
                <a:lnTo>
                  <a:pt x="8067" y="11055"/>
                </a:lnTo>
                <a:lnTo>
                  <a:pt x="7948" y="10577"/>
                </a:lnTo>
                <a:lnTo>
                  <a:pt x="7828" y="10458"/>
                </a:lnTo>
                <a:close/>
                <a:moveTo>
                  <a:pt x="11832" y="10816"/>
                </a:moveTo>
                <a:lnTo>
                  <a:pt x="11713" y="10876"/>
                </a:lnTo>
                <a:lnTo>
                  <a:pt x="11593" y="10936"/>
                </a:lnTo>
                <a:lnTo>
                  <a:pt x="11354" y="11294"/>
                </a:lnTo>
                <a:lnTo>
                  <a:pt x="11115" y="11713"/>
                </a:lnTo>
                <a:lnTo>
                  <a:pt x="10995" y="12250"/>
                </a:lnTo>
                <a:lnTo>
                  <a:pt x="10936" y="12489"/>
                </a:lnTo>
                <a:lnTo>
                  <a:pt x="10936" y="12728"/>
                </a:lnTo>
                <a:lnTo>
                  <a:pt x="10995" y="12908"/>
                </a:lnTo>
                <a:lnTo>
                  <a:pt x="11115" y="13087"/>
                </a:lnTo>
                <a:lnTo>
                  <a:pt x="11235" y="13266"/>
                </a:lnTo>
                <a:lnTo>
                  <a:pt x="11414" y="13386"/>
                </a:lnTo>
                <a:lnTo>
                  <a:pt x="11772" y="13386"/>
                </a:lnTo>
                <a:lnTo>
                  <a:pt x="11892" y="13326"/>
                </a:lnTo>
                <a:lnTo>
                  <a:pt x="12011" y="13206"/>
                </a:lnTo>
                <a:lnTo>
                  <a:pt x="12131" y="12848"/>
                </a:lnTo>
                <a:lnTo>
                  <a:pt x="12191" y="12430"/>
                </a:lnTo>
                <a:lnTo>
                  <a:pt x="12191" y="11952"/>
                </a:lnTo>
                <a:lnTo>
                  <a:pt x="12191" y="11533"/>
                </a:lnTo>
                <a:lnTo>
                  <a:pt x="12071" y="11115"/>
                </a:lnTo>
                <a:lnTo>
                  <a:pt x="12011" y="10876"/>
                </a:lnTo>
                <a:lnTo>
                  <a:pt x="11892" y="10816"/>
                </a:lnTo>
                <a:close/>
                <a:moveTo>
                  <a:pt x="15597" y="10757"/>
                </a:moveTo>
                <a:lnTo>
                  <a:pt x="15537" y="10816"/>
                </a:lnTo>
                <a:lnTo>
                  <a:pt x="15477" y="10936"/>
                </a:lnTo>
                <a:lnTo>
                  <a:pt x="15358" y="11235"/>
                </a:lnTo>
                <a:lnTo>
                  <a:pt x="15358" y="11653"/>
                </a:lnTo>
                <a:lnTo>
                  <a:pt x="15417" y="12071"/>
                </a:lnTo>
                <a:lnTo>
                  <a:pt x="15537" y="12549"/>
                </a:lnTo>
                <a:lnTo>
                  <a:pt x="15716" y="12908"/>
                </a:lnTo>
                <a:lnTo>
                  <a:pt x="15895" y="13206"/>
                </a:lnTo>
                <a:lnTo>
                  <a:pt x="16015" y="13326"/>
                </a:lnTo>
                <a:lnTo>
                  <a:pt x="16075" y="13386"/>
                </a:lnTo>
                <a:lnTo>
                  <a:pt x="16314" y="13445"/>
                </a:lnTo>
                <a:lnTo>
                  <a:pt x="16493" y="13386"/>
                </a:lnTo>
                <a:lnTo>
                  <a:pt x="16553" y="13326"/>
                </a:lnTo>
                <a:lnTo>
                  <a:pt x="16612" y="13147"/>
                </a:lnTo>
                <a:lnTo>
                  <a:pt x="16612" y="12967"/>
                </a:lnTo>
                <a:lnTo>
                  <a:pt x="16553" y="12728"/>
                </a:lnTo>
                <a:lnTo>
                  <a:pt x="16433" y="12191"/>
                </a:lnTo>
                <a:lnTo>
                  <a:pt x="16194" y="11653"/>
                </a:lnTo>
                <a:lnTo>
                  <a:pt x="15955" y="11175"/>
                </a:lnTo>
                <a:lnTo>
                  <a:pt x="15716" y="10876"/>
                </a:lnTo>
                <a:lnTo>
                  <a:pt x="15597" y="10757"/>
                </a:lnTo>
                <a:close/>
                <a:moveTo>
                  <a:pt x="19481" y="11354"/>
                </a:moveTo>
                <a:lnTo>
                  <a:pt x="19301" y="11414"/>
                </a:lnTo>
                <a:lnTo>
                  <a:pt x="19182" y="11533"/>
                </a:lnTo>
                <a:lnTo>
                  <a:pt x="19122" y="11713"/>
                </a:lnTo>
                <a:lnTo>
                  <a:pt x="19062" y="11952"/>
                </a:lnTo>
                <a:lnTo>
                  <a:pt x="19003" y="12489"/>
                </a:lnTo>
                <a:lnTo>
                  <a:pt x="19062" y="13087"/>
                </a:lnTo>
                <a:lnTo>
                  <a:pt x="19182" y="13625"/>
                </a:lnTo>
                <a:lnTo>
                  <a:pt x="19361" y="14043"/>
                </a:lnTo>
                <a:lnTo>
                  <a:pt x="19481" y="14103"/>
                </a:lnTo>
                <a:lnTo>
                  <a:pt x="19600" y="14103"/>
                </a:lnTo>
                <a:lnTo>
                  <a:pt x="19720" y="14043"/>
                </a:lnTo>
                <a:lnTo>
                  <a:pt x="19839" y="13864"/>
                </a:lnTo>
                <a:lnTo>
                  <a:pt x="19899" y="13326"/>
                </a:lnTo>
                <a:lnTo>
                  <a:pt x="19899" y="12489"/>
                </a:lnTo>
                <a:lnTo>
                  <a:pt x="19839" y="12071"/>
                </a:lnTo>
                <a:lnTo>
                  <a:pt x="19780" y="11713"/>
                </a:lnTo>
                <a:lnTo>
                  <a:pt x="19660" y="11474"/>
                </a:lnTo>
                <a:lnTo>
                  <a:pt x="19600" y="11414"/>
                </a:lnTo>
                <a:lnTo>
                  <a:pt x="19481" y="11354"/>
                </a:lnTo>
                <a:close/>
                <a:moveTo>
                  <a:pt x="5319" y="13565"/>
                </a:moveTo>
                <a:lnTo>
                  <a:pt x="5199" y="13685"/>
                </a:lnTo>
                <a:lnTo>
                  <a:pt x="5020" y="13864"/>
                </a:lnTo>
                <a:lnTo>
                  <a:pt x="4721" y="14222"/>
                </a:lnTo>
                <a:lnTo>
                  <a:pt x="4542" y="14461"/>
                </a:lnTo>
                <a:lnTo>
                  <a:pt x="4422" y="14820"/>
                </a:lnTo>
                <a:lnTo>
                  <a:pt x="4363" y="15298"/>
                </a:lnTo>
                <a:lnTo>
                  <a:pt x="4303" y="15776"/>
                </a:lnTo>
                <a:lnTo>
                  <a:pt x="4363" y="16015"/>
                </a:lnTo>
                <a:lnTo>
                  <a:pt x="4482" y="16134"/>
                </a:lnTo>
                <a:lnTo>
                  <a:pt x="4661" y="16314"/>
                </a:lnTo>
                <a:lnTo>
                  <a:pt x="4781" y="16433"/>
                </a:lnTo>
                <a:lnTo>
                  <a:pt x="4960" y="16433"/>
                </a:lnTo>
                <a:lnTo>
                  <a:pt x="5080" y="16374"/>
                </a:lnTo>
                <a:lnTo>
                  <a:pt x="5139" y="16194"/>
                </a:lnTo>
                <a:lnTo>
                  <a:pt x="5259" y="16015"/>
                </a:lnTo>
                <a:lnTo>
                  <a:pt x="5378" y="15537"/>
                </a:lnTo>
                <a:lnTo>
                  <a:pt x="5438" y="14999"/>
                </a:lnTo>
                <a:lnTo>
                  <a:pt x="5498" y="14402"/>
                </a:lnTo>
                <a:lnTo>
                  <a:pt x="5498" y="13685"/>
                </a:lnTo>
                <a:lnTo>
                  <a:pt x="5438" y="13565"/>
                </a:lnTo>
                <a:close/>
                <a:moveTo>
                  <a:pt x="9382" y="13983"/>
                </a:moveTo>
                <a:lnTo>
                  <a:pt x="9263" y="14043"/>
                </a:lnTo>
                <a:lnTo>
                  <a:pt x="9143" y="14282"/>
                </a:lnTo>
                <a:lnTo>
                  <a:pt x="9024" y="14641"/>
                </a:lnTo>
                <a:lnTo>
                  <a:pt x="8904" y="14999"/>
                </a:lnTo>
                <a:lnTo>
                  <a:pt x="8785" y="15836"/>
                </a:lnTo>
                <a:lnTo>
                  <a:pt x="8785" y="16314"/>
                </a:lnTo>
                <a:lnTo>
                  <a:pt x="8844" y="16433"/>
                </a:lnTo>
                <a:lnTo>
                  <a:pt x="8964" y="16613"/>
                </a:lnTo>
                <a:lnTo>
                  <a:pt x="9143" y="16792"/>
                </a:lnTo>
                <a:lnTo>
                  <a:pt x="9322" y="16911"/>
                </a:lnTo>
                <a:lnTo>
                  <a:pt x="9561" y="16911"/>
                </a:lnTo>
                <a:lnTo>
                  <a:pt x="9621" y="16732"/>
                </a:lnTo>
                <a:lnTo>
                  <a:pt x="9621" y="16493"/>
                </a:lnTo>
                <a:lnTo>
                  <a:pt x="9561" y="15178"/>
                </a:lnTo>
                <a:lnTo>
                  <a:pt x="9561" y="14342"/>
                </a:lnTo>
                <a:lnTo>
                  <a:pt x="9502" y="14103"/>
                </a:lnTo>
                <a:lnTo>
                  <a:pt x="9442" y="13983"/>
                </a:lnTo>
                <a:close/>
                <a:moveTo>
                  <a:pt x="14043" y="14700"/>
                </a:moveTo>
                <a:lnTo>
                  <a:pt x="13924" y="14820"/>
                </a:lnTo>
                <a:lnTo>
                  <a:pt x="13804" y="14999"/>
                </a:lnTo>
                <a:lnTo>
                  <a:pt x="13565" y="15656"/>
                </a:lnTo>
                <a:lnTo>
                  <a:pt x="13326" y="16314"/>
                </a:lnTo>
                <a:lnTo>
                  <a:pt x="13326" y="16553"/>
                </a:lnTo>
                <a:lnTo>
                  <a:pt x="13326" y="16732"/>
                </a:lnTo>
                <a:lnTo>
                  <a:pt x="13445" y="16971"/>
                </a:lnTo>
                <a:lnTo>
                  <a:pt x="13684" y="17210"/>
                </a:lnTo>
                <a:lnTo>
                  <a:pt x="13924" y="17210"/>
                </a:lnTo>
                <a:lnTo>
                  <a:pt x="14043" y="17091"/>
                </a:lnTo>
                <a:lnTo>
                  <a:pt x="14103" y="16852"/>
                </a:lnTo>
                <a:lnTo>
                  <a:pt x="14163" y="16433"/>
                </a:lnTo>
                <a:lnTo>
                  <a:pt x="14222" y="15716"/>
                </a:lnTo>
                <a:lnTo>
                  <a:pt x="14222" y="15059"/>
                </a:lnTo>
                <a:lnTo>
                  <a:pt x="14163" y="14820"/>
                </a:lnTo>
                <a:lnTo>
                  <a:pt x="14103" y="14760"/>
                </a:lnTo>
                <a:lnTo>
                  <a:pt x="14043" y="14700"/>
                </a:lnTo>
                <a:close/>
                <a:moveTo>
                  <a:pt x="17509" y="15119"/>
                </a:moveTo>
                <a:lnTo>
                  <a:pt x="17389" y="15716"/>
                </a:lnTo>
                <a:lnTo>
                  <a:pt x="17270" y="16254"/>
                </a:lnTo>
                <a:lnTo>
                  <a:pt x="17210" y="16852"/>
                </a:lnTo>
                <a:lnTo>
                  <a:pt x="17210" y="17330"/>
                </a:lnTo>
                <a:lnTo>
                  <a:pt x="17270" y="17748"/>
                </a:lnTo>
                <a:lnTo>
                  <a:pt x="17330" y="17867"/>
                </a:lnTo>
                <a:lnTo>
                  <a:pt x="17628" y="17867"/>
                </a:lnTo>
                <a:lnTo>
                  <a:pt x="17808" y="17748"/>
                </a:lnTo>
                <a:lnTo>
                  <a:pt x="17927" y="17628"/>
                </a:lnTo>
                <a:lnTo>
                  <a:pt x="18047" y="17449"/>
                </a:lnTo>
                <a:lnTo>
                  <a:pt x="18106" y="17330"/>
                </a:lnTo>
                <a:lnTo>
                  <a:pt x="18106" y="17150"/>
                </a:lnTo>
                <a:lnTo>
                  <a:pt x="18047" y="16732"/>
                </a:lnTo>
                <a:lnTo>
                  <a:pt x="17927" y="16374"/>
                </a:lnTo>
                <a:lnTo>
                  <a:pt x="17628" y="15656"/>
                </a:lnTo>
                <a:lnTo>
                  <a:pt x="17509" y="15358"/>
                </a:lnTo>
                <a:lnTo>
                  <a:pt x="17509" y="15119"/>
                </a:lnTo>
                <a:close/>
                <a:moveTo>
                  <a:pt x="21034" y="16194"/>
                </a:moveTo>
                <a:lnTo>
                  <a:pt x="20855" y="16254"/>
                </a:lnTo>
                <a:lnTo>
                  <a:pt x="20497" y="16433"/>
                </a:lnTo>
                <a:lnTo>
                  <a:pt x="20258" y="16732"/>
                </a:lnTo>
                <a:lnTo>
                  <a:pt x="20019" y="17210"/>
                </a:lnTo>
                <a:lnTo>
                  <a:pt x="19839" y="17688"/>
                </a:lnTo>
                <a:lnTo>
                  <a:pt x="19780" y="17867"/>
                </a:lnTo>
                <a:lnTo>
                  <a:pt x="19780" y="17987"/>
                </a:lnTo>
                <a:lnTo>
                  <a:pt x="19899" y="18226"/>
                </a:lnTo>
                <a:lnTo>
                  <a:pt x="20138" y="18405"/>
                </a:lnTo>
                <a:lnTo>
                  <a:pt x="20258" y="18465"/>
                </a:lnTo>
                <a:lnTo>
                  <a:pt x="20377" y="18465"/>
                </a:lnTo>
                <a:lnTo>
                  <a:pt x="20497" y="18345"/>
                </a:lnTo>
                <a:lnTo>
                  <a:pt x="20616" y="18166"/>
                </a:lnTo>
                <a:lnTo>
                  <a:pt x="20855" y="17449"/>
                </a:lnTo>
                <a:lnTo>
                  <a:pt x="21154" y="16672"/>
                </a:lnTo>
                <a:lnTo>
                  <a:pt x="21154" y="16374"/>
                </a:lnTo>
                <a:lnTo>
                  <a:pt x="21154" y="16314"/>
                </a:lnTo>
                <a:lnTo>
                  <a:pt x="21094" y="16254"/>
                </a:lnTo>
                <a:lnTo>
                  <a:pt x="21034" y="16194"/>
                </a:lnTo>
                <a:close/>
                <a:moveTo>
                  <a:pt x="2211" y="18644"/>
                </a:moveTo>
                <a:lnTo>
                  <a:pt x="2152" y="18704"/>
                </a:lnTo>
                <a:lnTo>
                  <a:pt x="2032" y="18764"/>
                </a:lnTo>
                <a:lnTo>
                  <a:pt x="1972" y="18943"/>
                </a:lnTo>
                <a:lnTo>
                  <a:pt x="1913" y="19122"/>
                </a:lnTo>
                <a:lnTo>
                  <a:pt x="1972" y="19361"/>
                </a:lnTo>
                <a:lnTo>
                  <a:pt x="2032" y="19600"/>
                </a:lnTo>
                <a:lnTo>
                  <a:pt x="2271" y="20078"/>
                </a:lnTo>
                <a:lnTo>
                  <a:pt x="2570" y="20377"/>
                </a:lnTo>
                <a:lnTo>
                  <a:pt x="2869" y="20556"/>
                </a:lnTo>
                <a:lnTo>
                  <a:pt x="3526" y="20556"/>
                </a:lnTo>
                <a:lnTo>
                  <a:pt x="3646" y="20497"/>
                </a:lnTo>
                <a:lnTo>
                  <a:pt x="3646" y="20317"/>
                </a:lnTo>
                <a:lnTo>
                  <a:pt x="3526" y="20138"/>
                </a:lnTo>
                <a:lnTo>
                  <a:pt x="3227" y="19720"/>
                </a:lnTo>
                <a:lnTo>
                  <a:pt x="2809" y="19122"/>
                </a:lnTo>
                <a:lnTo>
                  <a:pt x="2630" y="18883"/>
                </a:lnTo>
                <a:lnTo>
                  <a:pt x="2450" y="18704"/>
                </a:lnTo>
                <a:lnTo>
                  <a:pt x="2211" y="18644"/>
                </a:lnTo>
                <a:close/>
                <a:moveTo>
                  <a:pt x="11354" y="18525"/>
                </a:moveTo>
                <a:lnTo>
                  <a:pt x="11235" y="18644"/>
                </a:lnTo>
                <a:lnTo>
                  <a:pt x="11055" y="19182"/>
                </a:lnTo>
                <a:lnTo>
                  <a:pt x="10876" y="20138"/>
                </a:lnTo>
                <a:lnTo>
                  <a:pt x="10816" y="20616"/>
                </a:lnTo>
                <a:lnTo>
                  <a:pt x="10876" y="20915"/>
                </a:lnTo>
                <a:lnTo>
                  <a:pt x="10936" y="21034"/>
                </a:lnTo>
                <a:lnTo>
                  <a:pt x="11115" y="21034"/>
                </a:lnTo>
                <a:lnTo>
                  <a:pt x="11294" y="20915"/>
                </a:lnTo>
                <a:lnTo>
                  <a:pt x="11414" y="20795"/>
                </a:lnTo>
                <a:lnTo>
                  <a:pt x="11474" y="20616"/>
                </a:lnTo>
                <a:lnTo>
                  <a:pt x="11593" y="20138"/>
                </a:lnTo>
                <a:lnTo>
                  <a:pt x="11653" y="19660"/>
                </a:lnTo>
                <a:lnTo>
                  <a:pt x="11593" y="19302"/>
                </a:lnTo>
                <a:lnTo>
                  <a:pt x="11533" y="18764"/>
                </a:lnTo>
                <a:lnTo>
                  <a:pt x="11474" y="18644"/>
                </a:lnTo>
                <a:lnTo>
                  <a:pt x="11414" y="18525"/>
                </a:lnTo>
                <a:close/>
                <a:moveTo>
                  <a:pt x="6932" y="18166"/>
                </a:moveTo>
                <a:lnTo>
                  <a:pt x="6872" y="18226"/>
                </a:lnTo>
                <a:lnTo>
                  <a:pt x="6693" y="18345"/>
                </a:lnTo>
                <a:lnTo>
                  <a:pt x="6574" y="18584"/>
                </a:lnTo>
                <a:lnTo>
                  <a:pt x="6454" y="18883"/>
                </a:lnTo>
                <a:lnTo>
                  <a:pt x="6335" y="19541"/>
                </a:lnTo>
                <a:lnTo>
                  <a:pt x="6215" y="19959"/>
                </a:lnTo>
                <a:lnTo>
                  <a:pt x="6096" y="20616"/>
                </a:lnTo>
                <a:lnTo>
                  <a:pt x="6096" y="21034"/>
                </a:lnTo>
                <a:lnTo>
                  <a:pt x="6155" y="21333"/>
                </a:lnTo>
                <a:lnTo>
                  <a:pt x="6275" y="21393"/>
                </a:lnTo>
                <a:lnTo>
                  <a:pt x="6335" y="21453"/>
                </a:lnTo>
                <a:lnTo>
                  <a:pt x="6394" y="21453"/>
                </a:lnTo>
                <a:lnTo>
                  <a:pt x="6514" y="21393"/>
                </a:lnTo>
                <a:lnTo>
                  <a:pt x="6693" y="21094"/>
                </a:lnTo>
                <a:lnTo>
                  <a:pt x="6872" y="20676"/>
                </a:lnTo>
                <a:lnTo>
                  <a:pt x="7052" y="20078"/>
                </a:lnTo>
                <a:lnTo>
                  <a:pt x="7111" y="19660"/>
                </a:lnTo>
                <a:lnTo>
                  <a:pt x="7231" y="19062"/>
                </a:lnTo>
                <a:lnTo>
                  <a:pt x="7231" y="18704"/>
                </a:lnTo>
                <a:lnTo>
                  <a:pt x="7231" y="18465"/>
                </a:lnTo>
                <a:lnTo>
                  <a:pt x="7171" y="18286"/>
                </a:lnTo>
                <a:lnTo>
                  <a:pt x="7111" y="18226"/>
                </a:lnTo>
                <a:lnTo>
                  <a:pt x="6992" y="18166"/>
                </a:lnTo>
                <a:close/>
                <a:moveTo>
                  <a:pt x="16075" y="19062"/>
                </a:moveTo>
                <a:lnTo>
                  <a:pt x="15776" y="19421"/>
                </a:lnTo>
                <a:lnTo>
                  <a:pt x="15477" y="19780"/>
                </a:lnTo>
                <a:lnTo>
                  <a:pt x="15417" y="19839"/>
                </a:lnTo>
                <a:lnTo>
                  <a:pt x="15477" y="19720"/>
                </a:lnTo>
                <a:lnTo>
                  <a:pt x="15298" y="20019"/>
                </a:lnTo>
                <a:lnTo>
                  <a:pt x="15178" y="20497"/>
                </a:lnTo>
                <a:lnTo>
                  <a:pt x="15059" y="20975"/>
                </a:lnTo>
                <a:lnTo>
                  <a:pt x="15059" y="21214"/>
                </a:lnTo>
                <a:lnTo>
                  <a:pt x="15178" y="21333"/>
                </a:lnTo>
                <a:lnTo>
                  <a:pt x="15238" y="21453"/>
                </a:lnTo>
                <a:lnTo>
                  <a:pt x="15358" y="21453"/>
                </a:lnTo>
                <a:lnTo>
                  <a:pt x="15417" y="21393"/>
                </a:lnTo>
                <a:lnTo>
                  <a:pt x="15537" y="21333"/>
                </a:lnTo>
                <a:lnTo>
                  <a:pt x="15656" y="21034"/>
                </a:lnTo>
                <a:lnTo>
                  <a:pt x="15776" y="20616"/>
                </a:lnTo>
                <a:lnTo>
                  <a:pt x="15955" y="19720"/>
                </a:lnTo>
                <a:lnTo>
                  <a:pt x="16075" y="19242"/>
                </a:lnTo>
                <a:lnTo>
                  <a:pt x="16134" y="19062"/>
                </a:lnTo>
                <a:close/>
                <a:moveTo>
                  <a:pt x="19003" y="20258"/>
                </a:moveTo>
                <a:lnTo>
                  <a:pt x="19003" y="20377"/>
                </a:lnTo>
                <a:lnTo>
                  <a:pt x="18883" y="20616"/>
                </a:lnTo>
                <a:lnTo>
                  <a:pt x="18525" y="21393"/>
                </a:lnTo>
                <a:lnTo>
                  <a:pt x="18345" y="21811"/>
                </a:lnTo>
                <a:lnTo>
                  <a:pt x="18226" y="22170"/>
                </a:lnTo>
                <a:lnTo>
                  <a:pt x="18286" y="22469"/>
                </a:lnTo>
                <a:lnTo>
                  <a:pt x="18345" y="22588"/>
                </a:lnTo>
                <a:lnTo>
                  <a:pt x="18405" y="22648"/>
                </a:lnTo>
                <a:lnTo>
                  <a:pt x="18525" y="22708"/>
                </a:lnTo>
                <a:lnTo>
                  <a:pt x="18704" y="22648"/>
                </a:lnTo>
                <a:lnTo>
                  <a:pt x="18823" y="22588"/>
                </a:lnTo>
                <a:lnTo>
                  <a:pt x="18943" y="22469"/>
                </a:lnTo>
                <a:lnTo>
                  <a:pt x="19122" y="22110"/>
                </a:lnTo>
                <a:lnTo>
                  <a:pt x="19242" y="21751"/>
                </a:lnTo>
                <a:lnTo>
                  <a:pt x="19361" y="21273"/>
                </a:lnTo>
                <a:lnTo>
                  <a:pt x="19361" y="20855"/>
                </a:lnTo>
                <a:lnTo>
                  <a:pt x="19242" y="20497"/>
                </a:lnTo>
                <a:lnTo>
                  <a:pt x="19182" y="20377"/>
                </a:lnTo>
                <a:lnTo>
                  <a:pt x="19003" y="20258"/>
                </a:lnTo>
                <a:close/>
                <a:moveTo>
                  <a:pt x="8426" y="22827"/>
                </a:moveTo>
                <a:lnTo>
                  <a:pt x="8366" y="22887"/>
                </a:lnTo>
                <a:lnTo>
                  <a:pt x="8127" y="23006"/>
                </a:lnTo>
                <a:lnTo>
                  <a:pt x="7948" y="23305"/>
                </a:lnTo>
                <a:lnTo>
                  <a:pt x="7769" y="23664"/>
                </a:lnTo>
                <a:lnTo>
                  <a:pt x="7709" y="24082"/>
                </a:lnTo>
                <a:lnTo>
                  <a:pt x="7709" y="24261"/>
                </a:lnTo>
                <a:lnTo>
                  <a:pt x="7709" y="24440"/>
                </a:lnTo>
                <a:lnTo>
                  <a:pt x="7769" y="24620"/>
                </a:lnTo>
                <a:lnTo>
                  <a:pt x="7888" y="24799"/>
                </a:lnTo>
                <a:lnTo>
                  <a:pt x="8067" y="24918"/>
                </a:lnTo>
                <a:lnTo>
                  <a:pt x="8187" y="24978"/>
                </a:lnTo>
                <a:lnTo>
                  <a:pt x="8426" y="24978"/>
                </a:lnTo>
                <a:lnTo>
                  <a:pt x="8486" y="24918"/>
                </a:lnTo>
                <a:lnTo>
                  <a:pt x="8546" y="24799"/>
                </a:lnTo>
                <a:lnTo>
                  <a:pt x="8605" y="24440"/>
                </a:lnTo>
                <a:lnTo>
                  <a:pt x="8665" y="24082"/>
                </a:lnTo>
                <a:lnTo>
                  <a:pt x="8665" y="23664"/>
                </a:lnTo>
                <a:lnTo>
                  <a:pt x="8605" y="23066"/>
                </a:lnTo>
                <a:lnTo>
                  <a:pt x="8546" y="22947"/>
                </a:lnTo>
                <a:lnTo>
                  <a:pt x="8546" y="22887"/>
                </a:lnTo>
                <a:lnTo>
                  <a:pt x="8426" y="22827"/>
                </a:lnTo>
                <a:close/>
                <a:moveTo>
                  <a:pt x="13027" y="22708"/>
                </a:moveTo>
                <a:lnTo>
                  <a:pt x="12848" y="22887"/>
                </a:lnTo>
                <a:lnTo>
                  <a:pt x="12728" y="23066"/>
                </a:lnTo>
                <a:lnTo>
                  <a:pt x="12489" y="23604"/>
                </a:lnTo>
                <a:lnTo>
                  <a:pt x="12370" y="24142"/>
                </a:lnTo>
                <a:lnTo>
                  <a:pt x="12370" y="24381"/>
                </a:lnTo>
                <a:lnTo>
                  <a:pt x="12370" y="24620"/>
                </a:lnTo>
                <a:lnTo>
                  <a:pt x="12489" y="24918"/>
                </a:lnTo>
                <a:lnTo>
                  <a:pt x="12728" y="25337"/>
                </a:lnTo>
                <a:lnTo>
                  <a:pt x="12848" y="25456"/>
                </a:lnTo>
                <a:lnTo>
                  <a:pt x="12967" y="25516"/>
                </a:lnTo>
                <a:lnTo>
                  <a:pt x="13087" y="25456"/>
                </a:lnTo>
                <a:lnTo>
                  <a:pt x="13147" y="25217"/>
                </a:lnTo>
                <a:lnTo>
                  <a:pt x="13206" y="24739"/>
                </a:lnTo>
                <a:lnTo>
                  <a:pt x="13206" y="23843"/>
                </a:lnTo>
                <a:lnTo>
                  <a:pt x="13147" y="23006"/>
                </a:lnTo>
                <a:lnTo>
                  <a:pt x="13087" y="22767"/>
                </a:lnTo>
                <a:lnTo>
                  <a:pt x="13087" y="22708"/>
                </a:lnTo>
                <a:close/>
                <a:moveTo>
                  <a:pt x="3825" y="24261"/>
                </a:moveTo>
                <a:lnTo>
                  <a:pt x="3705" y="24381"/>
                </a:lnTo>
                <a:lnTo>
                  <a:pt x="3646" y="24560"/>
                </a:lnTo>
                <a:lnTo>
                  <a:pt x="3586" y="24799"/>
                </a:lnTo>
                <a:lnTo>
                  <a:pt x="3586" y="25098"/>
                </a:lnTo>
                <a:lnTo>
                  <a:pt x="3705" y="25456"/>
                </a:lnTo>
                <a:lnTo>
                  <a:pt x="3885" y="25695"/>
                </a:lnTo>
                <a:lnTo>
                  <a:pt x="4124" y="25934"/>
                </a:lnTo>
                <a:lnTo>
                  <a:pt x="4602" y="26114"/>
                </a:lnTo>
                <a:lnTo>
                  <a:pt x="4841" y="26114"/>
                </a:lnTo>
                <a:lnTo>
                  <a:pt x="4841" y="25994"/>
                </a:lnTo>
                <a:lnTo>
                  <a:pt x="4841" y="25934"/>
                </a:lnTo>
                <a:lnTo>
                  <a:pt x="4781" y="25636"/>
                </a:lnTo>
                <a:lnTo>
                  <a:pt x="4602" y="25277"/>
                </a:lnTo>
                <a:lnTo>
                  <a:pt x="4363" y="24918"/>
                </a:lnTo>
                <a:lnTo>
                  <a:pt x="3944" y="24381"/>
                </a:lnTo>
                <a:lnTo>
                  <a:pt x="3885" y="24321"/>
                </a:lnTo>
                <a:lnTo>
                  <a:pt x="3825" y="24261"/>
                </a:lnTo>
                <a:close/>
                <a:moveTo>
                  <a:pt x="17330" y="23723"/>
                </a:moveTo>
                <a:lnTo>
                  <a:pt x="17091" y="23843"/>
                </a:lnTo>
                <a:lnTo>
                  <a:pt x="16792" y="24082"/>
                </a:lnTo>
                <a:lnTo>
                  <a:pt x="16493" y="24440"/>
                </a:lnTo>
                <a:lnTo>
                  <a:pt x="16254" y="24859"/>
                </a:lnTo>
                <a:lnTo>
                  <a:pt x="16015" y="25277"/>
                </a:lnTo>
                <a:lnTo>
                  <a:pt x="15955" y="25636"/>
                </a:lnTo>
                <a:lnTo>
                  <a:pt x="15895" y="25815"/>
                </a:lnTo>
                <a:lnTo>
                  <a:pt x="15955" y="25994"/>
                </a:lnTo>
                <a:lnTo>
                  <a:pt x="16015" y="26114"/>
                </a:lnTo>
                <a:lnTo>
                  <a:pt x="16134" y="26173"/>
                </a:lnTo>
                <a:lnTo>
                  <a:pt x="16314" y="26293"/>
                </a:lnTo>
                <a:lnTo>
                  <a:pt x="16433" y="26293"/>
                </a:lnTo>
                <a:lnTo>
                  <a:pt x="16553" y="26173"/>
                </a:lnTo>
                <a:lnTo>
                  <a:pt x="16672" y="26054"/>
                </a:lnTo>
                <a:lnTo>
                  <a:pt x="16852" y="25695"/>
                </a:lnTo>
                <a:lnTo>
                  <a:pt x="16971" y="25217"/>
                </a:lnTo>
                <a:lnTo>
                  <a:pt x="17150" y="24201"/>
                </a:lnTo>
                <a:lnTo>
                  <a:pt x="17270" y="23843"/>
                </a:lnTo>
                <a:lnTo>
                  <a:pt x="17330" y="23723"/>
                </a:lnTo>
                <a:close/>
                <a:moveTo>
                  <a:pt x="10517" y="26771"/>
                </a:moveTo>
                <a:lnTo>
                  <a:pt x="10458" y="26831"/>
                </a:lnTo>
                <a:lnTo>
                  <a:pt x="10338" y="27010"/>
                </a:lnTo>
                <a:lnTo>
                  <a:pt x="10219" y="27607"/>
                </a:lnTo>
                <a:lnTo>
                  <a:pt x="10099" y="28384"/>
                </a:lnTo>
                <a:lnTo>
                  <a:pt x="10099" y="28683"/>
                </a:lnTo>
                <a:lnTo>
                  <a:pt x="10159" y="28922"/>
                </a:lnTo>
                <a:lnTo>
                  <a:pt x="10278" y="28982"/>
                </a:lnTo>
                <a:lnTo>
                  <a:pt x="10338" y="29042"/>
                </a:lnTo>
                <a:lnTo>
                  <a:pt x="10517" y="28982"/>
                </a:lnTo>
                <a:lnTo>
                  <a:pt x="10697" y="28922"/>
                </a:lnTo>
                <a:lnTo>
                  <a:pt x="10816" y="28803"/>
                </a:lnTo>
                <a:lnTo>
                  <a:pt x="10936" y="28683"/>
                </a:lnTo>
                <a:lnTo>
                  <a:pt x="11055" y="28325"/>
                </a:lnTo>
                <a:lnTo>
                  <a:pt x="11055" y="27906"/>
                </a:lnTo>
                <a:lnTo>
                  <a:pt x="11055" y="27607"/>
                </a:lnTo>
                <a:lnTo>
                  <a:pt x="10936" y="27309"/>
                </a:lnTo>
                <a:lnTo>
                  <a:pt x="10756" y="26950"/>
                </a:lnTo>
                <a:lnTo>
                  <a:pt x="10637" y="26771"/>
                </a:lnTo>
                <a:close/>
                <a:moveTo>
                  <a:pt x="14282" y="27368"/>
                </a:moveTo>
                <a:lnTo>
                  <a:pt x="14043" y="27428"/>
                </a:lnTo>
                <a:lnTo>
                  <a:pt x="13744" y="27667"/>
                </a:lnTo>
                <a:lnTo>
                  <a:pt x="13386" y="27966"/>
                </a:lnTo>
                <a:lnTo>
                  <a:pt x="13027" y="28325"/>
                </a:lnTo>
                <a:lnTo>
                  <a:pt x="12728" y="28683"/>
                </a:lnTo>
                <a:lnTo>
                  <a:pt x="12489" y="29101"/>
                </a:lnTo>
                <a:lnTo>
                  <a:pt x="12430" y="29281"/>
                </a:lnTo>
                <a:lnTo>
                  <a:pt x="12430" y="29460"/>
                </a:lnTo>
                <a:lnTo>
                  <a:pt x="12489" y="29579"/>
                </a:lnTo>
                <a:lnTo>
                  <a:pt x="12549" y="29699"/>
                </a:lnTo>
                <a:lnTo>
                  <a:pt x="12669" y="29759"/>
                </a:lnTo>
                <a:lnTo>
                  <a:pt x="12788" y="29759"/>
                </a:lnTo>
                <a:lnTo>
                  <a:pt x="12967" y="29699"/>
                </a:lnTo>
                <a:lnTo>
                  <a:pt x="13087" y="29579"/>
                </a:lnTo>
                <a:lnTo>
                  <a:pt x="13445" y="29221"/>
                </a:lnTo>
                <a:lnTo>
                  <a:pt x="13744" y="28743"/>
                </a:lnTo>
                <a:lnTo>
                  <a:pt x="13983" y="28265"/>
                </a:lnTo>
                <a:lnTo>
                  <a:pt x="14222" y="27787"/>
                </a:lnTo>
                <a:lnTo>
                  <a:pt x="14282" y="27488"/>
                </a:lnTo>
                <a:lnTo>
                  <a:pt x="14282" y="27368"/>
                </a:lnTo>
                <a:close/>
                <a:moveTo>
                  <a:pt x="6872" y="27249"/>
                </a:moveTo>
                <a:lnTo>
                  <a:pt x="6813" y="27309"/>
                </a:lnTo>
                <a:lnTo>
                  <a:pt x="6753" y="27548"/>
                </a:lnTo>
                <a:lnTo>
                  <a:pt x="6693" y="27906"/>
                </a:lnTo>
                <a:lnTo>
                  <a:pt x="6574" y="28384"/>
                </a:lnTo>
                <a:lnTo>
                  <a:pt x="6574" y="28862"/>
                </a:lnTo>
                <a:lnTo>
                  <a:pt x="6633" y="29281"/>
                </a:lnTo>
                <a:lnTo>
                  <a:pt x="6753" y="29639"/>
                </a:lnTo>
                <a:lnTo>
                  <a:pt x="6872" y="29818"/>
                </a:lnTo>
                <a:lnTo>
                  <a:pt x="6992" y="29878"/>
                </a:lnTo>
                <a:lnTo>
                  <a:pt x="7231" y="29938"/>
                </a:lnTo>
                <a:lnTo>
                  <a:pt x="7350" y="29938"/>
                </a:lnTo>
                <a:lnTo>
                  <a:pt x="7470" y="29878"/>
                </a:lnTo>
                <a:lnTo>
                  <a:pt x="7530" y="29759"/>
                </a:lnTo>
                <a:lnTo>
                  <a:pt x="7530" y="29400"/>
                </a:lnTo>
                <a:lnTo>
                  <a:pt x="7470" y="28862"/>
                </a:lnTo>
                <a:lnTo>
                  <a:pt x="7350" y="28325"/>
                </a:lnTo>
                <a:lnTo>
                  <a:pt x="7171" y="27847"/>
                </a:lnTo>
                <a:lnTo>
                  <a:pt x="6872" y="27249"/>
                </a:lnTo>
                <a:close/>
                <a:moveTo>
                  <a:pt x="9621" y="30715"/>
                </a:moveTo>
                <a:lnTo>
                  <a:pt x="9502" y="30775"/>
                </a:lnTo>
                <a:lnTo>
                  <a:pt x="9382" y="30894"/>
                </a:lnTo>
                <a:lnTo>
                  <a:pt x="9203" y="31133"/>
                </a:lnTo>
                <a:lnTo>
                  <a:pt x="9143" y="31551"/>
                </a:lnTo>
                <a:lnTo>
                  <a:pt x="9143" y="31731"/>
                </a:lnTo>
                <a:lnTo>
                  <a:pt x="9203" y="31850"/>
                </a:lnTo>
                <a:lnTo>
                  <a:pt x="9322" y="31970"/>
                </a:lnTo>
                <a:lnTo>
                  <a:pt x="9502" y="32029"/>
                </a:lnTo>
                <a:lnTo>
                  <a:pt x="9800" y="32029"/>
                </a:lnTo>
                <a:lnTo>
                  <a:pt x="9920" y="31910"/>
                </a:lnTo>
                <a:lnTo>
                  <a:pt x="9980" y="31790"/>
                </a:lnTo>
                <a:lnTo>
                  <a:pt x="10099" y="31551"/>
                </a:lnTo>
                <a:lnTo>
                  <a:pt x="10039" y="31253"/>
                </a:lnTo>
                <a:lnTo>
                  <a:pt x="9980" y="31014"/>
                </a:lnTo>
                <a:lnTo>
                  <a:pt x="9860" y="30775"/>
                </a:lnTo>
                <a:lnTo>
                  <a:pt x="9741" y="30775"/>
                </a:lnTo>
                <a:lnTo>
                  <a:pt x="9621" y="30715"/>
                </a:lnTo>
                <a:close/>
                <a:moveTo>
                  <a:pt x="9442" y="6275"/>
                </a:moveTo>
                <a:lnTo>
                  <a:pt x="9920" y="6335"/>
                </a:lnTo>
                <a:lnTo>
                  <a:pt x="10338" y="6454"/>
                </a:lnTo>
                <a:lnTo>
                  <a:pt x="10756" y="6633"/>
                </a:lnTo>
                <a:lnTo>
                  <a:pt x="11115" y="6813"/>
                </a:lnTo>
                <a:lnTo>
                  <a:pt x="11832" y="7231"/>
                </a:lnTo>
                <a:lnTo>
                  <a:pt x="12549" y="7649"/>
                </a:lnTo>
                <a:lnTo>
                  <a:pt x="12967" y="7829"/>
                </a:lnTo>
                <a:lnTo>
                  <a:pt x="13386" y="7888"/>
                </a:lnTo>
                <a:lnTo>
                  <a:pt x="13864" y="8008"/>
                </a:lnTo>
                <a:lnTo>
                  <a:pt x="14342" y="8008"/>
                </a:lnTo>
                <a:lnTo>
                  <a:pt x="15358" y="7948"/>
                </a:lnTo>
                <a:lnTo>
                  <a:pt x="16314" y="7888"/>
                </a:lnTo>
                <a:lnTo>
                  <a:pt x="17270" y="7829"/>
                </a:lnTo>
                <a:lnTo>
                  <a:pt x="17748" y="7769"/>
                </a:lnTo>
                <a:lnTo>
                  <a:pt x="18226" y="7829"/>
                </a:lnTo>
                <a:lnTo>
                  <a:pt x="18644" y="7888"/>
                </a:lnTo>
                <a:lnTo>
                  <a:pt x="19122" y="8008"/>
                </a:lnTo>
                <a:lnTo>
                  <a:pt x="19541" y="8187"/>
                </a:lnTo>
                <a:lnTo>
                  <a:pt x="19959" y="8426"/>
                </a:lnTo>
                <a:lnTo>
                  <a:pt x="20317" y="8785"/>
                </a:lnTo>
                <a:lnTo>
                  <a:pt x="20676" y="9203"/>
                </a:lnTo>
                <a:lnTo>
                  <a:pt x="20915" y="9561"/>
                </a:lnTo>
                <a:lnTo>
                  <a:pt x="21094" y="9920"/>
                </a:lnTo>
                <a:lnTo>
                  <a:pt x="21214" y="10338"/>
                </a:lnTo>
                <a:lnTo>
                  <a:pt x="21393" y="10757"/>
                </a:lnTo>
                <a:lnTo>
                  <a:pt x="21512" y="11593"/>
                </a:lnTo>
                <a:lnTo>
                  <a:pt x="21572" y="12489"/>
                </a:lnTo>
                <a:lnTo>
                  <a:pt x="21572" y="13445"/>
                </a:lnTo>
                <a:lnTo>
                  <a:pt x="21512" y="14342"/>
                </a:lnTo>
                <a:lnTo>
                  <a:pt x="21333" y="16015"/>
                </a:lnTo>
                <a:lnTo>
                  <a:pt x="21154" y="17031"/>
                </a:lnTo>
                <a:lnTo>
                  <a:pt x="20975" y="18106"/>
                </a:lnTo>
                <a:lnTo>
                  <a:pt x="20736" y="19122"/>
                </a:lnTo>
                <a:lnTo>
                  <a:pt x="20437" y="20138"/>
                </a:lnTo>
                <a:lnTo>
                  <a:pt x="20138" y="21154"/>
                </a:lnTo>
                <a:lnTo>
                  <a:pt x="19720" y="22110"/>
                </a:lnTo>
                <a:lnTo>
                  <a:pt x="19301" y="23066"/>
                </a:lnTo>
                <a:lnTo>
                  <a:pt x="18883" y="24022"/>
                </a:lnTo>
                <a:lnTo>
                  <a:pt x="18345" y="24978"/>
                </a:lnTo>
                <a:lnTo>
                  <a:pt x="17808" y="25875"/>
                </a:lnTo>
                <a:lnTo>
                  <a:pt x="17210" y="26711"/>
                </a:lnTo>
                <a:lnTo>
                  <a:pt x="16612" y="27607"/>
                </a:lnTo>
                <a:lnTo>
                  <a:pt x="15955" y="28384"/>
                </a:lnTo>
                <a:lnTo>
                  <a:pt x="15238" y="29161"/>
                </a:lnTo>
                <a:lnTo>
                  <a:pt x="14461" y="29938"/>
                </a:lnTo>
                <a:lnTo>
                  <a:pt x="13744" y="30655"/>
                </a:lnTo>
                <a:lnTo>
                  <a:pt x="13087" y="31253"/>
                </a:lnTo>
                <a:lnTo>
                  <a:pt x="12310" y="31850"/>
                </a:lnTo>
                <a:lnTo>
                  <a:pt x="11533" y="32388"/>
                </a:lnTo>
                <a:lnTo>
                  <a:pt x="10697" y="32866"/>
                </a:lnTo>
                <a:lnTo>
                  <a:pt x="10219" y="33045"/>
                </a:lnTo>
                <a:lnTo>
                  <a:pt x="9800" y="33165"/>
                </a:lnTo>
                <a:lnTo>
                  <a:pt x="9382" y="33284"/>
                </a:lnTo>
                <a:lnTo>
                  <a:pt x="8486" y="33284"/>
                </a:lnTo>
                <a:lnTo>
                  <a:pt x="8067" y="33105"/>
                </a:lnTo>
                <a:lnTo>
                  <a:pt x="7649" y="32926"/>
                </a:lnTo>
                <a:lnTo>
                  <a:pt x="7291" y="32627"/>
                </a:lnTo>
                <a:lnTo>
                  <a:pt x="6932" y="32328"/>
                </a:lnTo>
                <a:lnTo>
                  <a:pt x="6574" y="31910"/>
                </a:lnTo>
                <a:lnTo>
                  <a:pt x="5976" y="31073"/>
                </a:lnTo>
                <a:lnTo>
                  <a:pt x="5438" y="30117"/>
                </a:lnTo>
                <a:lnTo>
                  <a:pt x="5020" y="29101"/>
                </a:lnTo>
                <a:lnTo>
                  <a:pt x="4602" y="28086"/>
                </a:lnTo>
                <a:lnTo>
                  <a:pt x="4183" y="27010"/>
                </a:lnTo>
                <a:lnTo>
                  <a:pt x="3526" y="25158"/>
                </a:lnTo>
                <a:lnTo>
                  <a:pt x="2809" y="22947"/>
                </a:lnTo>
                <a:lnTo>
                  <a:pt x="2152" y="20795"/>
                </a:lnTo>
                <a:lnTo>
                  <a:pt x="1853" y="19660"/>
                </a:lnTo>
                <a:lnTo>
                  <a:pt x="1614" y="18525"/>
                </a:lnTo>
                <a:lnTo>
                  <a:pt x="1435" y="17389"/>
                </a:lnTo>
                <a:lnTo>
                  <a:pt x="1315" y="16254"/>
                </a:lnTo>
                <a:lnTo>
                  <a:pt x="1315" y="15537"/>
                </a:lnTo>
                <a:lnTo>
                  <a:pt x="1315" y="14880"/>
                </a:lnTo>
                <a:lnTo>
                  <a:pt x="1315" y="14163"/>
                </a:lnTo>
                <a:lnTo>
                  <a:pt x="1315" y="13565"/>
                </a:lnTo>
                <a:lnTo>
                  <a:pt x="1255" y="12967"/>
                </a:lnTo>
                <a:lnTo>
                  <a:pt x="1255" y="12370"/>
                </a:lnTo>
                <a:lnTo>
                  <a:pt x="1315" y="11653"/>
                </a:lnTo>
                <a:lnTo>
                  <a:pt x="1494" y="10936"/>
                </a:lnTo>
                <a:lnTo>
                  <a:pt x="1793" y="10159"/>
                </a:lnTo>
                <a:lnTo>
                  <a:pt x="2271" y="9442"/>
                </a:lnTo>
                <a:lnTo>
                  <a:pt x="2749" y="8785"/>
                </a:lnTo>
                <a:lnTo>
                  <a:pt x="3347" y="8247"/>
                </a:lnTo>
                <a:lnTo>
                  <a:pt x="4064" y="7769"/>
                </a:lnTo>
                <a:lnTo>
                  <a:pt x="4781" y="7350"/>
                </a:lnTo>
                <a:lnTo>
                  <a:pt x="5558" y="6992"/>
                </a:lnTo>
                <a:lnTo>
                  <a:pt x="6335" y="6753"/>
                </a:lnTo>
                <a:lnTo>
                  <a:pt x="7291" y="6514"/>
                </a:lnTo>
                <a:lnTo>
                  <a:pt x="8366" y="6335"/>
                </a:lnTo>
                <a:lnTo>
                  <a:pt x="8904" y="6275"/>
                </a:lnTo>
                <a:close/>
                <a:moveTo>
                  <a:pt x="15836" y="1"/>
                </a:moveTo>
                <a:lnTo>
                  <a:pt x="15597" y="60"/>
                </a:lnTo>
                <a:lnTo>
                  <a:pt x="15298" y="180"/>
                </a:lnTo>
                <a:lnTo>
                  <a:pt x="15059" y="359"/>
                </a:lnTo>
                <a:lnTo>
                  <a:pt x="14760" y="598"/>
                </a:lnTo>
                <a:lnTo>
                  <a:pt x="14521" y="837"/>
                </a:lnTo>
                <a:lnTo>
                  <a:pt x="14103" y="1435"/>
                </a:lnTo>
                <a:lnTo>
                  <a:pt x="13744" y="2152"/>
                </a:lnTo>
                <a:lnTo>
                  <a:pt x="13505" y="2929"/>
                </a:lnTo>
                <a:lnTo>
                  <a:pt x="13386" y="3646"/>
                </a:lnTo>
                <a:lnTo>
                  <a:pt x="13266" y="4363"/>
                </a:lnTo>
                <a:lnTo>
                  <a:pt x="13326" y="5020"/>
                </a:lnTo>
                <a:lnTo>
                  <a:pt x="12489" y="4482"/>
                </a:lnTo>
                <a:lnTo>
                  <a:pt x="11772" y="3885"/>
                </a:lnTo>
                <a:lnTo>
                  <a:pt x="11055" y="3168"/>
                </a:lnTo>
                <a:lnTo>
                  <a:pt x="10458" y="2391"/>
                </a:lnTo>
                <a:lnTo>
                  <a:pt x="10099" y="1853"/>
                </a:lnTo>
                <a:lnTo>
                  <a:pt x="9681" y="1196"/>
                </a:lnTo>
                <a:lnTo>
                  <a:pt x="9382" y="837"/>
                </a:lnTo>
                <a:lnTo>
                  <a:pt x="9083" y="598"/>
                </a:lnTo>
                <a:lnTo>
                  <a:pt x="8785" y="419"/>
                </a:lnTo>
                <a:lnTo>
                  <a:pt x="8486" y="419"/>
                </a:lnTo>
                <a:lnTo>
                  <a:pt x="8187" y="479"/>
                </a:lnTo>
                <a:lnTo>
                  <a:pt x="8008" y="658"/>
                </a:lnTo>
                <a:lnTo>
                  <a:pt x="7888" y="897"/>
                </a:lnTo>
                <a:lnTo>
                  <a:pt x="7948" y="1196"/>
                </a:lnTo>
                <a:lnTo>
                  <a:pt x="8008" y="1554"/>
                </a:lnTo>
                <a:lnTo>
                  <a:pt x="8187" y="1972"/>
                </a:lnTo>
                <a:lnTo>
                  <a:pt x="8665" y="2869"/>
                </a:lnTo>
                <a:lnTo>
                  <a:pt x="9263" y="3765"/>
                </a:lnTo>
                <a:lnTo>
                  <a:pt x="9860" y="4602"/>
                </a:lnTo>
                <a:lnTo>
                  <a:pt x="10398" y="5259"/>
                </a:lnTo>
                <a:lnTo>
                  <a:pt x="10756" y="5618"/>
                </a:lnTo>
                <a:lnTo>
                  <a:pt x="9800" y="5498"/>
                </a:lnTo>
                <a:lnTo>
                  <a:pt x="8785" y="5498"/>
                </a:lnTo>
                <a:lnTo>
                  <a:pt x="7828" y="5558"/>
                </a:lnTo>
                <a:lnTo>
                  <a:pt x="6932" y="5677"/>
                </a:lnTo>
                <a:lnTo>
                  <a:pt x="5976" y="5916"/>
                </a:lnTo>
                <a:lnTo>
                  <a:pt x="5139" y="6155"/>
                </a:lnTo>
                <a:lnTo>
                  <a:pt x="4303" y="6514"/>
                </a:lnTo>
                <a:lnTo>
                  <a:pt x="3526" y="6932"/>
                </a:lnTo>
                <a:lnTo>
                  <a:pt x="2809" y="7410"/>
                </a:lnTo>
                <a:lnTo>
                  <a:pt x="2152" y="7948"/>
                </a:lnTo>
                <a:lnTo>
                  <a:pt x="1554" y="8605"/>
                </a:lnTo>
                <a:lnTo>
                  <a:pt x="1076" y="9322"/>
                </a:lnTo>
                <a:lnTo>
                  <a:pt x="658" y="10159"/>
                </a:lnTo>
                <a:lnTo>
                  <a:pt x="359" y="11055"/>
                </a:lnTo>
                <a:lnTo>
                  <a:pt x="120" y="12011"/>
                </a:lnTo>
                <a:lnTo>
                  <a:pt x="60" y="13087"/>
                </a:lnTo>
                <a:lnTo>
                  <a:pt x="1" y="14163"/>
                </a:lnTo>
                <a:lnTo>
                  <a:pt x="60" y="15298"/>
                </a:lnTo>
                <a:lnTo>
                  <a:pt x="180" y="16433"/>
                </a:lnTo>
                <a:lnTo>
                  <a:pt x="299" y="17569"/>
                </a:lnTo>
                <a:lnTo>
                  <a:pt x="479" y="18704"/>
                </a:lnTo>
                <a:lnTo>
                  <a:pt x="718" y="19839"/>
                </a:lnTo>
                <a:lnTo>
                  <a:pt x="1016" y="21034"/>
                </a:lnTo>
                <a:lnTo>
                  <a:pt x="1315" y="22170"/>
                </a:lnTo>
                <a:lnTo>
                  <a:pt x="2032" y="24381"/>
                </a:lnTo>
                <a:lnTo>
                  <a:pt x="2869" y="26592"/>
                </a:lnTo>
                <a:lnTo>
                  <a:pt x="3765" y="28683"/>
                </a:lnTo>
                <a:lnTo>
                  <a:pt x="4661" y="30715"/>
                </a:lnTo>
                <a:lnTo>
                  <a:pt x="5020" y="31432"/>
                </a:lnTo>
                <a:lnTo>
                  <a:pt x="5438" y="32149"/>
                </a:lnTo>
                <a:lnTo>
                  <a:pt x="5916" y="32866"/>
                </a:lnTo>
                <a:lnTo>
                  <a:pt x="6454" y="33463"/>
                </a:lnTo>
                <a:lnTo>
                  <a:pt x="6753" y="33703"/>
                </a:lnTo>
                <a:lnTo>
                  <a:pt x="7052" y="33942"/>
                </a:lnTo>
                <a:lnTo>
                  <a:pt x="7410" y="34121"/>
                </a:lnTo>
                <a:lnTo>
                  <a:pt x="7769" y="34300"/>
                </a:lnTo>
                <a:lnTo>
                  <a:pt x="8127" y="34420"/>
                </a:lnTo>
                <a:lnTo>
                  <a:pt x="8546" y="34479"/>
                </a:lnTo>
                <a:lnTo>
                  <a:pt x="8964" y="34539"/>
                </a:lnTo>
                <a:lnTo>
                  <a:pt x="9442" y="34479"/>
                </a:lnTo>
                <a:lnTo>
                  <a:pt x="9920" y="34420"/>
                </a:lnTo>
                <a:lnTo>
                  <a:pt x="10398" y="34300"/>
                </a:lnTo>
                <a:lnTo>
                  <a:pt x="10876" y="34121"/>
                </a:lnTo>
                <a:lnTo>
                  <a:pt x="11294" y="33882"/>
                </a:lnTo>
                <a:lnTo>
                  <a:pt x="12250" y="33344"/>
                </a:lnTo>
                <a:lnTo>
                  <a:pt x="13087" y="32746"/>
                </a:lnTo>
                <a:lnTo>
                  <a:pt x="13924" y="32029"/>
                </a:lnTo>
                <a:lnTo>
                  <a:pt x="14700" y="31253"/>
                </a:lnTo>
                <a:lnTo>
                  <a:pt x="16075" y="29818"/>
                </a:lnTo>
                <a:lnTo>
                  <a:pt x="16792" y="28982"/>
                </a:lnTo>
                <a:lnTo>
                  <a:pt x="17509" y="28026"/>
                </a:lnTo>
                <a:lnTo>
                  <a:pt x="18226" y="27129"/>
                </a:lnTo>
                <a:lnTo>
                  <a:pt x="18823" y="26173"/>
                </a:lnTo>
                <a:lnTo>
                  <a:pt x="19421" y="25158"/>
                </a:lnTo>
                <a:lnTo>
                  <a:pt x="19959" y="24142"/>
                </a:lnTo>
                <a:lnTo>
                  <a:pt x="20437" y="23066"/>
                </a:lnTo>
                <a:lnTo>
                  <a:pt x="20855" y="22050"/>
                </a:lnTo>
                <a:lnTo>
                  <a:pt x="21273" y="20915"/>
                </a:lnTo>
                <a:lnTo>
                  <a:pt x="21632" y="19839"/>
                </a:lnTo>
                <a:lnTo>
                  <a:pt x="21871" y="18704"/>
                </a:lnTo>
                <a:lnTo>
                  <a:pt x="22110" y="17569"/>
                </a:lnTo>
                <a:lnTo>
                  <a:pt x="22289" y="16433"/>
                </a:lnTo>
                <a:lnTo>
                  <a:pt x="22409" y="15298"/>
                </a:lnTo>
                <a:lnTo>
                  <a:pt x="22469" y="14163"/>
                </a:lnTo>
                <a:lnTo>
                  <a:pt x="22469" y="13027"/>
                </a:lnTo>
                <a:lnTo>
                  <a:pt x="22409" y="11952"/>
                </a:lnTo>
                <a:lnTo>
                  <a:pt x="22289" y="10876"/>
                </a:lnTo>
                <a:lnTo>
                  <a:pt x="22050" y="9920"/>
                </a:lnTo>
                <a:lnTo>
                  <a:pt x="21871" y="9442"/>
                </a:lnTo>
                <a:lnTo>
                  <a:pt x="21692" y="9024"/>
                </a:lnTo>
                <a:lnTo>
                  <a:pt x="21453" y="8605"/>
                </a:lnTo>
                <a:lnTo>
                  <a:pt x="21214" y="8247"/>
                </a:lnTo>
                <a:lnTo>
                  <a:pt x="20855" y="7888"/>
                </a:lnTo>
                <a:lnTo>
                  <a:pt x="20497" y="7589"/>
                </a:lnTo>
                <a:lnTo>
                  <a:pt x="20138" y="7350"/>
                </a:lnTo>
                <a:lnTo>
                  <a:pt x="19660" y="7111"/>
                </a:lnTo>
                <a:lnTo>
                  <a:pt x="19122" y="6932"/>
                </a:lnTo>
                <a:lnTo>
                  <a:pt x="18525" y="6753"/>
                </a:lnTo>
                <a:lnTo>
                  <a:pt x="18943" y="6574"/>
                </a:lnTo>
                <a:lnTo>
                  <a:pt x="19421" y="6335"/>
                </a:lnTo>
                <a:lnTo>
                  <a:pt x="19839" y="6036"/>
                </a:lnTo>
                <a:lnTo>
                  <a:pt x="20198" y="5737"/>
                </a:lnTo>
                <a:lnTo>
                  <a:pt x="20377" y="5498"/>
                </a:lnTo>
                <a:lnTo>
                  <a:pt x="20437" y="5319"/>
                </a:lnTo>
                <a:lnTo>
                  <a:pt x="20497" y="5140"/>
                </a:lnTo>
                <a:lnTo>
                  <a:pt x="20497" y="4960"/>
                </a:lnTo>
                <a:lnTo>
                  <a:pt x="20437" y="4781"/>
                </a:lnTo>
                <a:lnTo>
                  <a:pt x="20317" y="4602"/>
                </a:lnTo>
                <a:lnTo>
                  <a:pt x="20078" y="4422"/>
                </a:lnTo>
                <a:lnTo>
                  <a:pt x="19780" y="4303"/>
                </a:lnTo>
                <a:lnTo>
                  <a:pt x="19541" y="4243"/>
                </a:lnTo>
                <a:lnTo>
                  <a:pt x="19301" y="4183"/>
                </a:lnTo>
                <a:lnTo>
                  <a:pt x="18823" y="4243"/>
                </a:lnTo>
                <a:lnTo>
                  <a:pt x="18286" y="4363"/>
                </a:lnTo>
                <a:lnTo>
                  <a:pt x="17688" y="4542"/>
                </a:lnTo>
                <a:lnTo>
                  <a:pt x="16553" y="5020"/>
                </a:lnTo>
                <a:lnTo>
                  <a:pt x="15716" y="5438"/>
                </a:lnTo>
                <a:lnTo>
                  <a:pt x="15955" y="4661"/>
                </a:lnTo>
                <a:lnTo>
                  <a:pt x="16194" y="3825"/>
                </a:lnTo>
                <a:lnTo>
                  <a:pt x="16314" y="3048"/>
                </a:lnTo>
                <a:lnTo>
                  <a:pt x="16373" y="2212"/>
                </a:lnTo>
                <a:lnTo>
                  <a:pt x="16493" y="1435"/>
                </a:lnTo>
                <a:lnTo>
                  <a:pt x="16553" y="1016"/>
                </a:lnTo>
                <a:lnTo>
                  <a:pt x="16553" y="658"/>
                </a:lnTo>
                <a:lnTo>
                  <a:pt x="16433" y="299"/>
                </a:lnTo>
                <a:lnTo>
                  <a:pt x="16373" y="180"/>
                </a:lnTo>
                <a:lnTo>
                  <a:pt x="16314" y="120"/>
                </a:lnTo>
                <a:lnTo>
                  <a:pt x="16194" y="60"/>
                </a:lnTo>
                <a:lnTo>
                  <a:pt x="16015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1" name="Google Shape;41;p2"/>
          <p:cNvSpPr/>
          <p:nvPr/>
        </p:nvSpPr>
        <p:spPr>
          <a:xfrm>
            <a:off x="8615047" y="5878319"/>
            <a:ext cx="1271608" cy="1144039"/>
          </a:xfrm>
          <a:custGeom>
            <a:avLst/>
            <a:gdLst/>
            <a:ahLst/>
            <a:cxnLst/>
            <a:rect l="l" t="t" r="r" b="b"/>
            <a:pathLst>
              <a:path w="35137" h="31612" extrusionOk="0">
                <a:moveTo>
                  <a:pt x="18405" y="3287"/>
                </a:moveTo>
                <a:lnTo>
                  <a:pt x="18166" y="3347"/>
                </a:lnTo>
                <a:lnTo>
                  <a:pt x="18166" y="3407"/>
                </a:lnTo>
                <a:lnTo>
                  <a:pt x="18106" y="3466"/>
                </a:lnTo>
                <a:lnTo>
                  <a:pt x="18225" y="3646"/>
                </a:lnTo>
                <a:lnTo>
                  <a:pt x="18464" y="3944"/>
                </a:lnTo>
                <a:lnTo>
                  <a:pt x="18942" y="4183"/>
                </a:lnTo>
                <a:lnTo>
                  <a:pt x="19241" y="4423"/>
                </a:lnTo>
                <a:lnTo>
                  <a:pt x="19660" y="4781"/>
                </a:lnTo>
                <a:lnTo>
                  <a:pt x="19899" y="4901"/>
                </a:lnTo>
                <a:lnTo>
                  <a:pt x="20138" y="5020"/>
                </a:lnTo>
                <a:lnTo>
                  <a:pt x="20317" y="5020"/>
                </a:lnTo>
                <a:lnTo>
                  <a:pt x="20496" y="4960"/>
                </a:lnTo>
                <a:lnTo>
                  <a:pt x="20556" y="4781"/>
                </a:lnTo>
                <a:lnTo>
                  <a:pt x="20556" y="4542"/>
                </a:lnTo>
                <a:lnTo>
                  <a:pt x="20436" y="4363"/>
                </a:lnTo>
                <a:lnTo>
                  <a:pt x="20257" y="4183"/>
                </a:lnTo>
                <a:lnTo>
                  <a:pt x="19839" y="3825"/>
                </a:lnTo>
                <a:lnTo>
                  <a:pt x="19540" y="3646"/>
                </a:lnTo>
                <a:lnTo>
                  <a:pt x="19062" y="3407"/>
                </a:lnTo>
                <a:lnTo>
                  <a:pt x="18703" y="3347"/>
                </a:lnTo>
                <a:lnTo>
                  <a:pt x="18405" y="3287"/>
                </a:lnTo>
                <a:close/>
                <a:moveTo>
                  <a:pt x="28384" y="5677"/>
                </a:moveTo>
                <a:lnTo>
                  <a:pt x="27009" y="5737"/>
                </a:lnTo>
                <a:lnTo>
                  <a:pt x="26053" y="5857"/>
                </a:lnTo>
                <a:lnTo>
                  <a:pt x="25575" y="5916"/>
                </a:lnTo>
                <a:lnTo>
                  <a:pt x="25277" y="5916"/>
                </a:lnTo>
                <a:lnTo>
                  <a:pt x="26053" y="6155"/>
                </a:lnTo>
                <a:lnTo>
                  <a:pt x="26770" y="6275"/>
                </a:lnTo>
                <a:lnTo>
                  <a:pt x="27547" y="6335"/>
                </a:lnTo>
                <a:lnTo>
                  <a:pt x="29041" y="6335"/>
                </a:lnTo>
                <a:lnTo>
                  <a:pt x="29400" y="6275"/>
                </a:lnTo>
                <a:lnTo>
                  <a:pt x="29579" y="6275"/>
                </a:lnTo>
                <a:lnTo>
                  <a:pt x="29639" y="6215"/>
                </a:lnTo>
                <a:lnTo>
                  <a:pt x="29758" y="6096"/>
                </a:lnTo>
                <a:lnTo>
                  <a:pt x="29878" y="5916"/>
                </a:lnTo>
                <a:lnTo>
                  <a:pt x="29878" y="5857"/>
                </a:lnTo>
                <a:lnTo>
                  <a:pt x="29878" y="5797"/>
                </a:lnTo>
                <a:lnTo>
                  <a:pt x="29818" y="5737"/>
                </a:lnTo>
                <a:lnTo>
                  <a:pt x="29698" y="5737"/>
                </a:lnTo>
                <a:lnTo>
                  <a:pt x="28384" y="5677"/>
                </a:lnTo>
                <a:close/>
                <a:moveTo>
                  <a:pt x="21512" y="4781"/>
                </a:moveTo>
                <a:lnTo>
                  <a:pt x="21213" y="4841"/>
                </a:lnTo>
                <a:lnTo>
                  <a:pt x="20914" y="4960"/>
                </a:lnTo>
                <a:lnTo>
                  <a:pt x="20675" y="5080"/>
                </a:lnTo>
                <a:lnTo>
                  <a:pt x="20496" y="5379"/>
                </a:lnTo>
                <a:lnTo>
                  <a:pt x="20377" y="5558"/>
                </a:lnTo>
                <a:lnTo>
                  <a:pt x="20436" y="5737"/>
                </a:lnTo>
                <a:lnTo>
                  <a:pt x="20556" y="5857"/>
                </a:lnTo>
                <a:lnTo>
                  <a:pt x="20914" y="6036"/>
                </a:lnTo>
                <a:lnTo>
                  <a:pt x="21333" y="6275"/>
                </a:lnTo>
                <a:lnTo>
                  <a:pt x="21631" y="6454"/>
                </a:lnTo>
                <a:lnTo>
                  <a:pt x="21870" y="6753"/>
                </a:lnTo>
                <a:lnTo>
                  <a:pt x="22109" y="6992"/>
                </a:lnTo>
                <a:lnTo>
                  <a:pt x="22408" y="7171"/>
                </a:lnTo>
                <a:lnTo>
                  <a:pt x="22647" y="7291"/>
                </a:lnTo>
                <a:lnTo>
                  <a:pt x="22946" y="7291"/>
                </a:lnTo>
                <a:lnTo>
                  <a:pt x="23305" y="7171"/>
                </a:lnTo>
                <a:lnTo>
                  <a:pt x="23663" y="6872"/>
                </a:lnTo>
                <a:lnTo>
                  <a:pt x="23842" y="6574"/>
                </a:lnTo>
                <a:lnTo>
                  <a:pt x="23962" y="6275"/>
                </a:lnTo>
                <a:lnTo>
                  <a:pt x="24022" y="5976"/>
                </a:lnTo>
                <a:lnTo>
                  <a:pt x="24022" y="5677"/>
                </a:lnTo>
                <a:lnTo>
                  <a:pt x="23902" y="5379"/>
                </a:lnTo>
                <a:lnTo>
                  <a:pt x="23663" y="5199"/>
                </a:lnTo>
                <a:lnTo>
                  <a:pt x="23424" y="5020"/>
                </a:lnTo>
                <a:lnTo>
                  <a:pt x="23066" y="4901"/>
                </a:lnTo>
                <a:lnTo>
                  <a:pt x="22528" y="4841"/>
                </a:lnTo>
                <a:lnTo>
                  <a:pt x="21870" y="4781"/>
                </a:lnTo>
                <a:close/>
                <a:moveTo>
                  <a:pt x="6573" y="7888"/>
                </a:moveTo>
                <a:lnTo>
                  <a:pt x="6334" y="7948"/>
                </a:lnTo>
                <a:lnTo>
                  <a:pt x="6215" y="8068"/>
                </a:lnTo>
                <a:lnTo>
                  <a:pt x="6095" y="8187"/>
                </a:lnTo>
                <a:lnTo>
                  <a:pt x="6035" y="8366"/>
                </a:lnTo>
                <a:lnTo>
                  <a:pt x="6035" y="8546"/>
                </a:lnTo>
                <a:lnTo>
                  <a:pt x="6095" y="8665"/>
                </a:lnTo>
                <a:lnTo>
                  <a:pt x="6215" y="8785"/>
                </a:lnTo>
                <a:lnTo>
                  <a:pt x="6334" y="8844"/>
                </a:lnTo>
                <a:lnTo>
                  <a:pt x="6573" y="8785"/>
                </a:lnTo>
                <a:lnTo>
                  <a:pt x="6693" y="8665"/>
                </a:lnTo>
                <a:lnTo>
                  <a:pt x="6812" y="8546"/>
                </a:lnTo>
                <a:lnTo>
                  <a:pt x="6872" y="8366"/>
                </a:lnTo>
                <a:lnTo>
                  <a:pt x="6872" y="8187"/>
                </a:lnTo>
                <a:lnTo>
                  <a:pt x="6812" y="8068"/>
                </a:lnTo>
                <a:lnTo>
                  <a:pt x="6693" y="7948"/>
                </a:lnTo>
                <a:lnTo>
                  <a:pt x="6573" y="7888"/>
                </a:lnTo>
                <a:close/>
                <a:moveTo>
                  <a:pt x="20974" y="6753"/>
                </a:moveTo>
                <a:lnTo>
                  <a:pt x="20436" y="6992"/>
                </a:lnTo>
                <a:lnTo>
                  <a:pt x="19600" y="7470"/>
                </a:lnTo>
                <a:lnTo>
                  <a:pt x="18584" y="8068"/>
                </a:lnTo>
                <a:lnTo>
                  <a:pt x="17508" y="8785"/>
                </a:lnTo>
                <a:lnTo>
                  <a:pt x="16552" y="9561"/>
                </a:lnTo>
                <a:lnTo>
                  <a:pt x="16134" y="9980"/>
                </a:lnTo>
                <a:lnTo>
                  <a:pt x="15835" y="10338"/>
                </a:lnTo>
                <a:lnTo>
                  <a:pt x="15596" y="10697"/>
                </a:lnTo>
                <a:lnTo>
                  <a:pt x="15477" y="10996"/>
                </a:lnTo>
                <a:lnTo>
                  <a:pt x="15477" y="11294"/>
                </a:lnTo>
                <a:lnTo>
                  <a:pt x="15536" y="11414"/>
                </a:lnTo>
                <a:lnTo>
                  <a:pt x="15596" y="11533"/>
                </a:lnTo>
                <a:lnTo>
                  <a:pt x="15716" y="11474"/>
                </a:lnTo>
                <a:lnTo>
                  <a:pt x="15895" y="11354"/>
                </a:lnTo>
                <a:lnTo>
                  <a:pt x="16492" y="10876"/>
                </a:lnTo>
                <a:lnTo>
                  <a:pt x="18285" y="9263"/>
                </a:lnTo>
                <a:lnTo>
                  <a:pt x="20018" y="7590"/>
                </a:lnTo>
                <a:lnTo>
                  <a:pt x="20675" y="6992"/>
                </a:lnTo>
                <a:lnTo>
                  <a:pt x="20974" y="6753"/>
                </a:lnTo>
                <a:close/>
                <a:moveTo>
                  <a:pt x="6513" y="10816"/>
                </a:moveTo>
                <a:lnTo>
                  <a:pt x="6334" y="10876"/>
                </a:lnTo>
                <a:lnTo>
                  <a:pt x="6155" y="10996"/>
                </a:lnTo>
                <a:lnTo>
                  <a:pt x="6095" y="11175"/>
                </a:lnTo>
                <a:lnTo>
                  <a:pt x="6095" y="11354"/>
                </a:lnTo>
                <a:lnTo>
                  <a:pt x="6155" y="11533"/>
                </a:lnTo>
                <a:lnTo>
                  <a:pt x="6274" y="11653"/>
                </a:lnTo>
                <a:lnTo>
                  <a:pt x="6633" y="11653"/>
                </a:lnTo>
                <a:lnTo>
                  <a:pt x="6812" y="11533"/>
                </a:lnTo>
                <a:lnTo>
                  <a:pt x="6932" y="11414"/>
                </a:lnTo>
                <a:lnTo>
                  <a:pt x="6991" y="11294"/>
                </a:lnTo>
                <a:lnTo>
                  <a:pt x="7051" y="11115"/>
                </a:lnTo>
                <a:lnTo>
                  <a:pt x="6991" y="10996"/>
                </a:lnTo>
                <a:lnTo>
                  <a:pt x="6932" y="10876"/>
                </a:lnTo>
                <a:lnTo>
                  <a:pt x="6752" y="10816"/>
                </a:lnTo>
                <a:close/>
                <a:moveTo>
                  <a:pt x="22588" y="8127"/>
                </a:moveTo>
                <a:lnTo>
                  <a:pt x="22588" y="8904"/>
                </a:lnTo>
                <a:lnTo>
                  <a:pt x="22588" y="10398"/>
                </a:lnTo>
                <a:lnTo>
                  <a:pt x="22647" y="11175"/>
                </a:lnTo>
                <a:lnTo>
                  <a:pt x="22767" y="11832"/>
                </a:lnTo>
                <a:lnTo>
                  <a:pt x="22886" y="12071"/>
                </a:lnTo>
                <a:lnTo>
                  <a:pt x="23006" y="12250"/>
                </a:lnTo>
                <a:lnTo>
                  <a:pt x="23125" y="12370"/>
                </a:lnTo>
                <a:lnTo>
                  <a:pt x="23305" y="12370"/>
                </a:lnTo>
                <a:lnTo>
                  <a:pt x="23484" y="12250"/>
                </a:lnTo>
                <a:lnTo>
                  <a:pt x="23544" y="12071"/>
                </a:lnTo>
                <a:lnTo>
                  <a:pt x="23305" y="11055"/>
                </a:lnTo>
                <a:lnTo>
                  <a:pt x="23006" y="10099"/>
                </a:lnTo>
                <a:lnTo>
                  <a:pt x="22767" y="9083"/>
                </a:lnTo>
                <a:lnTo>
                  <a:pt x="22588" y="8127"/>
                </a:lnTo>
                <a:close/>
                <a:moveTo>
                  <a:pt x="4183" y="12549"/>
                </a:moveTo>
                <a:lnTo>
                  <a:pt x="3944" y="12609"/>
                </a:lnTo>
                <a:lnTo>
                  <a:pt x="3765" y="12728"/>
                </a:lnTo>
                <a:lnTo>
                  <a:pt x="3645" y="12908"/>
                </a:lnTo>
                <a:lnTo>
                  <a:pt x="3526" y="13147"/>
                </a:lnTo>
                <a:lnTo>
                  <a:pt x="3526" y="13386"/>
                </a:lnTo>
                <a:lnTo>
                  <a:pt x="3585" y="13565"/>
                </a:lnTo>
                <a:lnTo>
                  <a:pt x="3705" y="13685"/>
                </a:lnTo>
                <a:lnTo>
                  <a:pt x="3944" y="13744"/>
                </a:lnTo>
                <a:lnTo>
                  <a:pt x="4183" y="13685"/>
                </a:lnTo>
                <a:lnTo>
                  <a:pt x="4362" y="13565"/>
                </a:lnTo>
                <a:lnTo>
                  <a:pt x="4482" y="13386"/>
                </a:lnTo>
                <a:lnTo>
                  <a:pt x="4601" y="13147"/>
                </a:lnTo>
                <a:lnTo>
                  <a:pt x="4601" y="12908"/>
                </a:lnTo>
                <a:lnTo>
                  <a:pt x="4541" y="12728"/>
                </a:lnTo>
                <a:lnTo>
                  <a:pt x="4422" y="12609"/>
                </a:lnTo>
                <a:lnTo>
                  <a:pt x="4183" y="12549"/>
                </a:lnTo>
                <a:close/>
                <a:moveTo>
                  <a:pt x="6752" y="14700"/>
                </a:moveTo>
                <a:lnTo>
                  <a:pt x="6573" y="14760"/>
                </a:lnTo>
                <a:lnTo>
                  <a:pt x="6454" y="14760"/>
                </a:lnTo>
                <a:lnTo>
                  <a:pt x="6334" y="14880"/>
                </a:lnTo>
                <a:lnTo>
                  <a:pt x="6215" y="15059"/>
                </a:lnTo>
                <a:lnTo>
                  <a:pt x="6155" y="15298"/>
                </a:lnTo>
                <a:lnTo>
                  <a:pt x="6215" y="15597"/>
                </a:lnTo>
                <a:lnTo>
                  <a:pt x="6394" y="15776"/>
                </a:lnTo>
                <a:lnTo>
                  <a:pt x="6573" y="15896"/>
                </a:lnTo>
                <a:lnTo>
                  <a:pt x="6693" y="15896"/>
                </a:lnTo>
                <a:lnTo>
                  <a:pt x="6812" y="15836"/>
                </a:lnTo>
                <a:lnTo>
                  <a:pt x="6991" y="15776"/>
                </a:lnTo>
                <a:lnTo>
                  <a:pt x="7111" y="15656"/>
                </a:lnTo>
                <a:lnTo>
                  <a:pt x="7230" y="15477"/>
                </a:lnTo>
                <a:lnTo>
                  <a:pt x="7290" y="15298"/>
                </a:lnTo>
                <a:lnTo>
                  <a:pt x="7290" y="15119"/>
                </a:lnTo>
                <a:lnTo>
                  <a:pt x="7171" y="14999"/>
                </a:lnTo>
                <a:lnTo>
                  <a:pt x="7111" y="14880"/>
                </a:lnTo>
                <a:lnTo>
                  <a:pt x="6932" y="14760"/>
                </a:lnTo>
                <a:lnTo>
                  <a:pt x="6752" y="14700"/>
                </a:lnTo>
                <a:close/>
                <a:moveTo>
                  <a:pt x="3167" y="15597"/>
                </a:moveTo>
                <a:lnTo>
                  <a:pt x="2988" y="15716"/>
                </a:lnTo>
                <a:lnTo>
                  <a:pt x="2809" y="15836"/>
                </a:lnTo>
                <a:lnTo>
                  <a:pt x="2749" y="16135"/>
                </a:lnTo>
                <a:lnTo>
                  <a:pt x="2689" y="16314"/>
                </a:lnTo>
                <a:lnTo>
                  <a:pt x="2749" y="16493"/>
                </a:lnTo>
                <a:lnTo>
                  <a:pt x="2868" y="16553"/>
                </a:lnTo>
                <a:lnTo>
                  <a:pt x="3048" y="16613"/>
                </a:lnTo>
                <a:lnTo>
                  <a:pt x="3227" y="16613"/>
                </a:lnTo>
                <a:lnTo>
                  <a:pt x="3406" y="16553"/>
                </a:lnTo>
                <a:lnTo>
                  <a:pt x="3526" y="16493"/>
                </a:lnTo>
                <a:lnTo>
                  <a:pt x="3645" y="16314"/>
                </a:lnTo>
                <a:lnTo>
                  <a:pt x="3705" y="16015"/>
                </a:lnTo>
                <a:lnTo>
                  <a:pt x="3645" y="15836"/>
                </a:lnTo>
                <a:lnTo>
                  <a:pt x="3526" y="15716"/>
                </a:lnTo>
                <a:lnTo>
                  <a:pt x="3346" y="15597"/>
                </a:lnTo>
                <a:close/>
                <a:moveTo>
                  <a:pt x="8186" y="17688"/>
                </a:moveTo>
                <a:lnTo>
                  <a:pt x="8067" y="17748"/>
                </a:lnTo>
                <a:lnTo>
                  <a:pt x="7947" y="17808"/>
                </a:lnTo>
                <a:lnTo>
                  <a:pt x="7828" y="17987"/>
                </a:lnTo>
                <a:lnTo>
                  <a:pt x="7768" y="18166"/>
                </a:lnTo>
                <a:lnTo>
                  <a:pt x="7708" y="18405"/>
                </a:lnTo>
                <a:lnTo>
                  <a:pt x="7768" y="18584"/>
                </a:lnTo>
                <a:lnTo>
                  <a:pt x="7828" y="18764"/>
                </a:lnTo>
                <a:lnTo>
                  <a:pt x="7947" y="18824"/>
                </a:lnTo>
                <a:lnTo>
                  <a:pt x="8127" y="18824"/>
                </a:lnTo>
                <a:lnTo>
                  <a:pt x="8366" y="18764"/>
                </a:lnTo>
                <a:lnTo>
                  <a:pt x="8545" y="18644"/>
                </a:lnTo>
                <a:lnTo>
                  <a:pt x="8724" y="18525"/>
                </a:lnTo>
                <a:lnTo>
                  <a:pt x="8844" y="18465"/>
                </a:lnTo>
                <a:lnTo>
                  <a:pt x="8904" y="18345"/>
                </a:lnTo>
                <a:lnTo>
                  <a:pt x="8904" y="18286"/>
                </a:lnTo>
                <a:lnTo>
                  <a:pt x="8904" y="18166"/>
                </a:lnTo>
                <a:lnTo>
                  <a:pt x="8844" y="17927"/>
                </a:lnTo>
                <a:lnTo>
                  <a:pt x="8665" y="17808"/>
                </a:lnTo>
                <a:lnTo>
                  <a:pt x="8426" y="17688"/>
                </a:lnTo>
                <a:close/>
                <a:moveTo>
                  <a:pt x="5258" y="18883"/>
                </a:moveTo>
                <a:lnTo>
                  <a:pt x="5079" y="18943"/>
                </a:lnTo>
                <a:lnTo>
                  <a:pt x="4900" y="19063"/>
                </a:lnTo>
                <a:lnTo>
                  <a:pt x="4840" y="19242"/>
                </a:lnTo>
                <a:lnTo>
                  <a:pt x="4840" y="19421"/>
                </a:lnTo>
                <a:lnTo>
                  <a:pt x="4840" y="19600"/>
                </a:lnTo>
                <a:lnTo>
                  <a:pt x="4900" y="19780"/>
                </a:lnTo>
                <a:lnTo>
                  <a:pt x="5019" y="19959"/>
                </a:lnTo>
                <a:lnTo>
                  <a:pt x="5139" y="20019"/>
                </a:lnTo>
                <a:lnTo>
                  <a:pt x="5318" y="19959"/>
                </a:lnTo>
                <a:lnTo>
                  <a:pt x="5497" y="19839"/>
                </a:lnTo>
                <a:lnTo>
                  <a:pt x="5617" y="19660"/>
                </a:lnTo>
                <a:lnTo>
                  <a:pt x="5677" y="19421"/>
                </a:lnTo>
                <a:lnTo>
                  <a:pt x="5677" y="19182"/>
                </a:lnTo>
                <a:lnTo>
                  <a:pt x="5617" y="19003"/>
                </a:lnTo>
                <a:lnTo>
                  <a:pt x="5497" y="18883"/>
                </a:lnTo>
                <a:close/>
                <a:moveTo>
                  <a:pt x="7768" y="21094"/>
                </a:moveTo>
                <a:lnTo>
                  <a:pt x="7589" y="21214"/>
                </a:lnTo>
                <a:lnTo>
                  <a:pt x="7529" y="21393"/>
                </a:lnTo>
                <a:lnTo>
                  <a:pt x="7529" y="21572"/>
                </a:lnTo>
                <a:lnTo>
                  <a:pt x="7529" y="21692"/>
                </a:lnTo>
                <a:lnTo>
                  <a:pt x="7589" y="21871"/>
                </a:lnTo>
                <a:lnTo>
                  <a:pt x="7708" y="21931"/>
                </a:lnTo>
                <a:lnTo>
                  <a:pt x="7828" y="21931"/>
                </a:lnTo>
                <a:lnTo>
                  <a:pt x="8067" y="21752"/>
                </a:lnTo>
                <a:lnTo>
                  <a:pt x="8246" y="21453"/>
                </a:lnTo>
                <a:lnTo>
                  <a:pt x="8306" y="21333"/>
                </a:lnTo>
                <a:lnTo>
                  <a:pt x="8306" y="21214"/>
                </a:lnTo>
                <a:lnTo>
                  <a:pt x="8186" y="21094"/>
                </a:lnTo>
                <a:close/>
                <a:moveTo>
                  <a:pt x="11354" y="21991"/>
                </a:moveTo>
                <a:lnTo>
                  <a:pt x="11114" y="22050"/>
                </a:lnTo>
                <a:lnTo>
                  <a:pt x="10995" y="22110"/>
                </a:lnTo>
                <a:lnTo>
                  <a:pt x="10875" y="22289"/>
                </a:lnTo>
                <a:lnTo>
                  <a:pt x="10816" y="22409"/>
                </a:lnTo>
                <a:lnTo>
                  <a:pt x="10816" y="22588"/>
                </a:lnTo>
                <a:lnTo>
                  <a:pt x="10816" y="22767"/>
                </a:lnTo>
                <a:lnTo>
                  <a:pt x="10935" y="22887"/>
                </a:lnTo>
                <a:lnTo>
                  <a:pt x="11114" y="22947"/>
                </a:lnTo>
                <a:lnTo>
                  <a:pt x="11354" y="22947"/>
                </a:lnTo>
                <a:lnTo>
                  <a:pt x="11473" y="22827"/>
                </a:lnTo>
                <a:lnTo>
                  <a:pt x="11593" y="22708"/>
                </a:lnTo>
                <a:lnTo>
                  <a:pt x="11652" y="22528"/>
                </a:lnTo>
                <a:lnTo>
                  <a:pt x="11652" y="22349"/>
                </a:lnTo>
                <a:lnTo>
                  <a:pt x="11593" y="22170"/>
                </a:lnTo>
                <a:lnTo>
                  <a:pt x="11533" y="22050"/>
                </a:lnTo>
                <a:lnTo>
                  <a:pt x="11354" y="21991"/>
                </a:lnTo>
                <a:close/>
                <a:moveTo>
                  <a:pt x="5079" y="21871"/>
                </a:moveTo>
                <a:lnTo>
                  <a:pt x="4840" y="21931"/>
                </a:lnTo>
                <a:lnTo>
                  <a:pt x="4721" y="21991"/>
                </a:lnTo>
                <a:lnTo>
                  <a:pt x="4601" y="22170"/>
                </a:lnTo>
                <a:lnTo>
                  <a:pt x="4482" y="22349"/>
                </a:lnTo>
                <a:lnTo>
                  <a:pt x="4482" y="22528"/>
                </a:lnTo>
                <a:lnTo>
                  <a:pt x="4482" y="22708"/>
                </a:lnTo>
                <a:lnTo>
                  <a:pt x="4601" y="22827"/>
                </a:lnTo>
                <a:lnTo>
                  <a:pt x="4661" y="22947"/>
                </a:lnTo>
                <a:lnTo>
                  <a:pt x="4840" y="23006"/>
                </a:lnTo>
                <a:lnTo>
                  <a:pt x="4960" y="23066"/>
                </a:lnTo>
                <a:lnTo>
                  <a:pt x="5079" y="23066"/>
                </a:lnTo>
                <a:lnTo>
                  <a:pt x="5199" y="23006"/>
                </a:lnTo>
                <a:lnTo>
                  <a:pt x="5378" y="22827"/>
                </a:lnTo>
                <a:lnTo>
                  <a:pt x="5497" y="22588"/>
                </a:lnTo>
                <a:lnTo>
                  <a:pt x="5557" y="22349"/>
                </a:lnTo>
                <a:lnTo>
                  <a:pt x="5497" y="22110"/>
                </a:lnTo>
                <a:lnTo>
                  <a:pt x="5318" y="21931"/>
                </a:lnTo>
                <a:lnTo>
                  <a:pt x="5199" y="21871"/>
                </a:lnTo>
                <a:close/>
                <a:moveTo>
                  <a:pt x="7171" y="24919"/>
                </a:moveTo>
                <a:lnTo>
                  <a:pt x="6932" y="25038"/>
                </a:lnTo>
                <a:lnTo>
                  <a:pt x="6812" y="25217"/>
                </a:lnTo>
                <a:lnTo>
                  <a:pt x="6752" y="25397"/>
                </a:lnTo>
                <a:lnTo>
                  <a:pt x="6752" y="25636"/>
                </a:lnTo>
                <a:lnTo>
                  <a:pt x="6812" y="25815"/>
                </a:lnTo>
                <a:lnTo>
                  <a:pt x="6932" y="25934"/>
                </a:lnTo>
                <a:lnTo>
                  <a:pt x="7111" y="25994"/>
                </a:lnTo>
                <a:lnTo>
                  <a:pt x="7350" y="25934"/>
                </a:lnTo>
                <a:lnTo>
                  <a:pt x="7469" y="25815"/>
                </a:lnTo>
                <a:lnTo>
                  <a:pt x="7529" y="25695"/>
                </a:lnTo>
                <a:lnTo>
                  <a:pt x="7589" y="25516"/>
                </a:lnTo>
                <a:lnTo>
                  <a:pt x="7589" y="25337"/>
                </a:lnTo>
                <a:lnTo>
                  <a:pt x="7529" y="25158"/>
                </a:lnTo>
                <a:lnTo>
                  <a:pt x="7469" y="25038"/>
                </a:lnTo>
                <a:lnTo>
                  <a:pt x="7350" y="24978"/>
                </a:lnTo>
                <a:lnTo>
                  <a:pt x="7171" y="24919"/>
                </a:lnTo>
                <a:close/>
                <a:moveTo>
                  <a:pt x="13684" y="25158"/>
                </a:moveTo>
                <a:lnTo>
                  <a:pt x="13445" y="25337"/>
                </a:lnTo>
                <a:lnTo>
                  <a:pt x="13266" y="25636"/>
                </a:lnTo>
                <a:lnTo>
                  <a:pt x="13206" y="25755"/>
                </a:lnTo>
                <a:lnTo>
                  <a:pt x="13266" y="25875"/>
                </a:lnTo>
                <a:lnTo>
                  <a:pt x="13325" y="25994"/>
                </a:lnTo>
                <a:lnTo>
                  <a:pt x="13564" y="25994"/>
                </a:lnTo>
                <a:lnTo>
                  <a:pt x="13744" y="25934"/>
                </a:lnTo>
                <a:lnTo>
                  <a:pt x="13863" y="25875"/>
                </a:lnTo>
                <a:lnTo>
                  <a:pt x="13983" y="25695"/>
                </a:lnTo>
                <a:lnTo>
                  <a:pt x="13983" y="25516"/>
                </a:lnTo>
                <a:lnTo>
                  <a:pt x="13983" y="25397"/>
                </a:lnTo>
                <a:lnTo>
                  <a:pt x="13923" y="25217"/>
                </a:lnTo>
                <a:lnTo>
                  <a:pt x="13803" y="25158"/>
                </a:lnTo>
                <a:close/>
                <a:moveTo>
                  <a:pt x="11114" y="25815"/>
                </a:moveTo>
                <a:lnTo>
                  <a:pt x="10875" y="25875"/>
                </a:lnTo>
                <a:lnTo>
                  <a:pt x="10756" y="25994"/>
                </a:lnTo>
                <a:lnTo>
                  <a:pt x="10636" y="26114"/>
                </a:lnTo>
                <a:lnTo>
                  <a:pt x="10577" y="26293"/>
                </a:lnTo>
                <a:lnTo>
                  <a:pt x="10577" y="26472"/>
                </a:lnTo>
                <a:lnTo>
                  <a:pt x="10577" y="26592"/>
                </a:lnTo>
                <a:lnTo>
                  <a:pt x="10696" y="26711"/>
                </a:lnTo>
                <a:lnTo>
                  <a:pt x="10875" y="26771"/>
                </a:lnTo>
                <a:lnTo>
                  <a:pt x="11114" y="26711"/>
                </a:lnTo>
                <a:lnTo>
                  <a:pt x="11234" y="26592"/>
                </a:lnTo>
                <a:lnTo>
                  <a:pt x="11354" y="26472"/>
                </a:lnTo>
                <a:lnTo>
                  <a:pt x="11413" y="26293"/>
                </a:lnTo>
                <a:lnTo>
                  <a:pt x="11413" y="26114"/>
                </a:lnTo>
                <a:lnTo>
                  <a:pt x="11413" y="25994"/>
                </a:lnTo>
                <a:lnTo>
                  <a:pt x="11294" y="25875"/>
                </a:lnTo>
                <a:lnTo>
                  <a:pt x="11114" y="25815"/>
                </a:lnTo>
                <a:close/>
                <a:moveTo>
                  <a:pt x="23364" y="26173"/>
                </a:moveTo>
                <a:lnTo>
                  <a:pt x="23245" y="26233"/>
                </a:lnTo>
                <a:lnTo>
                  <a:pt x="23125" y="26293"/>
                </a:lnTo>
                <a:lnTo>
                  <a:pt x="23066" y="26472"/>
                </a:lnTo>
                <a:lnTo>
                  <a:pt x="23066" y="26592"/>
                </a:lnTo>
                <a:lnTo>
                  <a:pt x="23066" y="26771"/>
                </a:lnTo>
                <a:lnTo>
                  <a:pt x="23185" y="26950"/>
                </a:lnTo>
                <a:lnTo>
                  <a:pt x="23364" y="27010"/>
                </a:lnTo>
                <a:lnTo>
                  <a:pt x="23484" y="27010"/>
                </a:lnTo>
                <a:lnTo>
                  <a:pt x="23663" y="26890"/>
                </a:lnTo>
                <a:lnTo>
                  <a:pt x="23723" y="26771"/>
                </a:lnTo>
                <a:lnTo>
                  <a:pt x="23842" y="26651"/>
                </a:lnTo>
                <a:lnTo>
                  <a:pt x="23842" y="26472"/>
                </a:lnTo>
                <a:lnTo>
                  <a:pt x="23783" y="26353"/>
                </a:lnTo>
                <a:lnTo>
                  <a:pt x="23663" y="26233"/>
                </a:lnTo>
                <a:lnTo>
                  <a:pt x="23484" y="26173"/>
                </a:lnTo>
                <a:close/>
                <a:moveTo>
                  <a:pt x="20795" y="26173"/>
                </a:moveTo>
                <a:lnTo>
                  <a:pt x="20675" y="26233"/>
                </a:lnTo>
                <a:lnTo>
                  <a:pt x="20556" y="26353"/>
                </a:lnTo>
                <a:lnTo>
                  <a:pt x="20436" y="26532"/>
                </a:lnTo>
                <a:lnTo>
                  <a:pt x="20377" y="26711"/>
                </a:lnTo>
                <a:lnTo>
                  <a:pt x="20436" y="26890"/>
                </a:lnTo>
                <a:lnTo>
                  <a:pt x="20496" y="27070"/>
                </a:lnTo>
                <a:lnTo>
                  <a:pt x="20616" y="27189"/>
                </a:lnTo>
                <a:lnTo>
                  <a:pt x="20914" y="27189"/>
                </a:lnTo>
                <a:lnTo>
                  <a:pt x="21034" y="27070"/>
                </a:lnTo>
                <a:lnTo>
                  <a:pt x="21094" y="26890"/>
                </a:lnTo>
                <a:lnTo>
                  <a:pt x="21153" y="26711"/>
                </a:lnTo>
                <a:lnTo>
                  <a:pt x="21153" y="26532"/>
                </a:lnTo>
                <a:lnTo>
                  <a:pt x="21034" y="26353"/>
                </a:lnTo>
                <a:lnTo>
                  <a:pt x="20914" y="26233"/>
                </a:lnTo>
                <a:lnTo>
                  <a:pt x="20795" y="26173"/>
                </a:lnTo>
                <a:close/>
                <a:moveTo>
                  <a:pt x="17329" y="27189"/>
                </a:moveTo>
                <a:lnTo>
                  <a:pt x="17090" y="27249"/>
                </a:lnTo>
                <a:lnTo>
                  <a:pt x="16971" y="27369"/>
                </a:lnTo>
                <a:lnTo>
                  <a:pt x="16851" y="27488"/>
                </a:lnTo>
                <a:lnTo>
                  <a:pt x="16731" y="27667"/>
                </a:lnTo>
                <a:lnTo>
                  <a:pt x="16731" y="27847"/>
                </a:lnTo>
                <a:lnTo>
                  <a:pt x="16791" y="28026"/>
                </a:lnTo>
                <a:lnTo>
                  <a:pt x="16911" y="28145"/>
                </a:lnTo>
                <a:lnTo>
                  <a:pt x="17090" y="28265"/>
                </a:lnTo>
                <a:lnTo>
                  <a:pt x="17329" y="28205"/>
                </a:lnTo>
                <a:lnTo>
                  <a:pt x="17508" y="28145"/>
                </a:lnTo>
                <a:lnTo>
                  <a:pt x="17628" y="27966"/>
                </a:lnTo>
                <a:lnTo>
                  <a:pt x="17688" y="27787"/>
                </a:lnTo>
                <a:lnTo>
                  <a:pt x="17688" y="27548"/>
                </a:lnTo>
                <a:lnTo>
                  <a:pt x="17628" y="27369"/>
                </a:lnTo>
                <a:lnTo>
                  <a:pt x="17508" y="27249"/>
                </a:lnTo>
                <a:lnTo>
                  <a:pt x="17329" y="27189"/>
                </a:lnTo>
                <a:close/>
                <a:moveTo>
                  <a:pt x="13624" y="27309"/>
                </a:moveTo>
                <a:lnTo>
                  <a:pt x="13445" y="27369"/>
                </a:lnTo>
                <a:lnTo>
                  <a:pt x="13325" y="27488"/>
                </a:lnTo>
                <a:lnTo>
                  <a:pt x="13266" y="27667"/>
                </a:lnTo>
                <a:lnTo>
                  <a:pt x="13206" y="27847"/>
                </a:lnTo>
                <a:lnTo>
                  <a:pt x="13206" y="28026"/>
                </a:lnTo>
                <a:lnTo>
                  <a:pt x="13266" y="28205"/>
                </a:lnTo>
                <a:lnTo>
                  <a:pt x="13385" y="28265"/>
                </a:lnTo>
                <a:lnTo>
                  <a:pt x="13505" y="28325"/>
                </a:lnTo>
                <a:lnTo>
                  <a:pt x="13744" y="28325"/>
                </a:lnTo>
                <a:lnTo>
                  <a:pt x="13863" y="28145"/>
                </a:lnTo>
                <a:lnTo>
                  <a:pt x="13983" y="28026"/>
                </a:lnTo>
                <a:lnTo>
                  <a:pt x="14043" y="27787"/>
                </a:lnTo>
                <a:lnTo>
                  <a:pt x="14043" y="27608"/>
                </a:lnTo>
                <a:lnTo>
                  <a:pt x="13923" y="27428"/>
                </a:lnTo>
                <a:lnTo>
                  <a:pt x="13803" y="27309"/>
                </a:lnTo>
                <a:close/>
                <a:moveTo>
                  <a:pt x="9202" y="27369"/>
                </a:moveTo>
                <a:lnTo>
                  <a:pt x="8963" y="27428"/>
                </a:lnTo>
                <a:lnTo>
                  <a:pt x="8784" y="27548"/>
                </a:lnTo>
                <a:lnTo>
                  <a:pt x="8605" y="27727"/>
                </a:lnTo>
                <a:lnTo>
                  <a:pt x="8545" y="27966"/>
                </a:lnTo>
                <a:lnTo>
                  <a:pt x="8545" y="28205"/>
                </a:lnTo>
                <a:lnTo>
                  <a:pt x="8605" y="28384"/>
                </a:lnTo>
                <a:lnTo>
                  <a:pt x="8724" y="28504"/>
                </a:lnTo>
                <a:lnTo>
                  <a:pt x="8963" y="28564"/>
                </a:lnTo>
                <a:lnTo>
                  <a:pt x="9202" y="28504"/>
                </a:lnTo>
                <a:lnTo>
                  <a:pt x="9382" y="28384"/>
                </a:lnTo>
                <a:lnTo>
                  <a:pt x="9561" y="28205"/>
                </a:lnTo>
                <a:lnTo>
                  <a:pt x="9621" y="27966"/>
                </a:lnTo>
                <a:lnTo>
                  <a:pt x="9621" y="27727"/>
                </a:lnTo>
                <a:lnTo>
                  <a:pt x="9561" y="27548"/>
                </a:lnTo>
                <a:lnTo>
                  <a:pt x="9441" y="27428"/>
                </a:lnTo>
                <a:lnTo>
                  <a:pt x="9202" y="27369"/>
                </a:lnTo>
                <a:close/>
                <a:moveTo>
                  <a:pt x="18763" y="28504"/>
                </a:moveTo>
                <a:lnTo>
                  <a:pt x="18644" y="28623"/>
                </a:lnTo>
                <a:lnTo>
                  <a:pt x="18524" y="28743"/>
                </a:lnTo>
                <a:lnTo>
                  <a:pt x="18464" y="28922"/>
                </a:lnTo>
                <a:lnTo>
                  <a:pt x="18464" y="29101"/>
                </a:lnTo>
                <a:lnTo>
                  <a:pt x="18524" y="29221"/>
                </a:lnTo>
                <a:lnTo>
                  <a:pt x="18644" y="29340"/>
                </a:lnTo>
                <a:lnTo>
                  <a:pt x="19002" y="29340"/>
                </a:lnTo>
                <a:lnTo>
                  <a:pt x="19122" y="29221"/>
                </a:lnTo>
                <a:lnTo>
                  <a:pt x="19241" y="29101"/>
                </a:lnTo>
                <a:lnTo>
                  <a:pt x="19301" y="28922"/>
                </a:lnTo>
                <a:lnTo>
                  <a:pt x="19301" y="28743"/>
                </a:lnTo>
                <a:lnTo>
                  <a:pt x="19241" y="28623"/>
                </a:lnTo>
                <a:lnTo>
                  <a:pt x="19122" y="28504"/>
                </a:lnTo>
                <a:close/>
                <a:moveTo>
                  <a:pt x="20556" y="1196"/>
                </a:moveTo>
                <a:lnTo>
                  <a:pt x="21153" y="1255"/>
                </a:lnTo>
                <a:lnTo>
                  <a:pt x="22289" y="1375"/>
                </a:lnTo>
                <a:lnTo>
                  <a:pt x="23424" y="1614"/>
                </a:lnTo>
                <a:lnTo>
                  <a:pt x="24500" y="1973"/>
                </a:lnTo>
                <a:lnTo>
                  <a:pt x="23603" y="2929"/>
                </a:lnTo>
                <a:lnTo>
                  <a:pt x="23066" y="3526"/>
                </a:lnTo>
                <a:lnTo>
                  <a:pt x="22886" y="3765"/>
                </a:lnTo>
                <a:lnTo>
                  <a:pt x="22886" y="3885"/>
                </a:lnTo>
                <a:lnTo>
                  <a:pt x="23006" y="3885"/>
                </a:lnTo>
                <a:lnTo>
                  <a:pt x="23125" y="3765"/>
                </a:lnTo>
                <a:lnTo>
                  <a:pt x="23603" y="3407"/>
                </a:lnTo>
                <a:lnTo>
                  <a:pt x="24380" y="2809"/>
                </a:lnTo>
                <a:lnTo>
                  <a:pt x="24918" y="2510"/>
                </a:lnTo>
                <a:lnTo>
                  <a:pt x="25157" y="2391"/>
                </a:lnTo>
                <a:lnTo>
                  <a:pt x="25336" y="2391"/>
                </a:lnTo>
                <a:lnTo>
                  <a:pt x="25516" y="2451"/>
                </a:lnTo>
                <a:lnTo>
                  <a:pt x="25755" y="2510"/>
                </a:lnTo>
                <a:lnTo>
                  <a:pt x="26352" y="2869"/>
                </a:lnTo>
                <a:lnTo>
                  <a:pt x="27368" y="3407"/>
                </a:lnTo>
                <a:lnTo>
                  <a:pt x="28324" y="4064"/>
                </a:lnTo>
                <a:lnTo>
                  <a:pt x="29280" y="4721"/>
                </a:lnTo>
                <a:lnTo>
                  <a:pt x="30176" y="5438"/>
                </a:lnTo>
                <a:lnTo>
                  <a:pt x="30953" y="6155"/>
                </a:lnTo>
                <a:lnTo>
                  <a:pt x="31670" y="6932"/>
                </a:lnTo>
                <a:lnTo>
                  <a:pt x="32268" y="7769"/>
                </a:lnTo>
                <a:lnTo>
                  <a:pt x="32806" y="8665"/>
                </a:lnTo>
                <a:lnTo>
                  <a:pt x="33224" y="9561"/>
                </a:lnTo>
                <a:lnTo>
                  <a:pt x="33582" y="10518"/>
                </a:lnTo>
                <a:lnTo>
                  <a:pt x="33822" y="11533"/>
                </a:lnTo>
                <a:lnTo>
                  <a:pt x="33881" y="12609"/>
                </a:lnTo>
                <a:lnTo>
                  <a:pt x="33941" y="13804"/>
                </a:lnTo>
                <a:lnTo>
                  <a:pt x="33822" y="14939"/>
                </a:lnTo>
                <a:lnTo>
                  <a:pt x="33642" y="16075"/>
                </a:lnTo>
                <a:lnTo>
                  <a:pt x="33343" y="17210"/>
                </a:lnTo>
                <a:lnTo>
                  <a:pt x="32985" y="18345"/>
                </a:lnTo>
                <a:lnTo>
                  <a:pt x="32567" y="19421"/>
                </a:lnTo>
                <a:lnTo>
                  <a:pt x="32029" y="20497"/>
                </a:lnTo>
                <a:lnTo>
                  <a:pt x="31491" y="21572"/>
                </a:lnTo>
                <a:lnTo>
                  <a:pt x="30834" y="22528"/>
                </a:lnTo>
                <a:lnTo>
                  <a:pt x="30117" y="23484"/>
                </a:lnTo>
                <a:lnTo>
                  <a:pt x="29340" y="24440"/>
                </a:lnTo>
                <a:lnTo>
                  <a:pt x="28563" y="25277"/>
                </a:lnTo>
                <a:lnTo>
                  <a:pt x="27726" y="26114"/>
                </a:lnTo>
                <a:lnTo>
                  <a:pt x="26830" y="26831"/>
                </a:lnTo>
                <a:lnTo>
                  <a:pt x="25874" y="27548"/>
                </a:lnTo>
                <a:lnTo>
                  <a:pt x="24918" y="28145"/>
                </a:lnTo>
                <a:lnTo>
                  <a:pt x="23783" y="28803"/>
                </a:lnTo>
                <a:lnTo>
                  <a:pt x="22588" y="29281"/>
                </a:lnTo>
                <a:lnTo>
                  <a:pt x="21392" y="29699"/>
                </a:lnTo>
                <a:lnTo>
                  <a:pt x="20197" y="30057"/>
                </a:lnTo>
                <a:lnTo>
                  <a:pt x="18942" y="30297"/>
                </a:lnTo>
                <a:lnTo>
                  <a:pt x="17688" y="30416"/>
                </a:lnTo>
                <a:lnTo>
                  <a:pt x="16373" y="30476"/>
                </a:lnTo>
                <a:lnTo>
                  <a:pt x="15118" y="30416"/>
                </a:lnTo>
                <a:lnTo>
                  <a:pt x="15357" y="30416"/>
                </a:lnTo>
                <a:lnTo>
                  <a:pt x="15477" y="30297"/>
                </a:lnTo>
                <a:lnTo>
                  <a:pt x="15656" y="30057"/>
                </a:lnTo>
                <a:lnTo>
                  <a:pt x="15775" y="29699"/>
                </a:lnTo>
                <a:lnTo>
                  <a:pt x="15835" y="29520"/>
                </a:lnTo>
                <a:lnTo>
                  <a:pt x="15775" y="29340"/>
                </a:lnTo>
                <a:lnTo>
                  <a:pt x="15716" y="29221"/>
                </a:lnTo>
                <a:lnTo>
                  <a:pt x="15656" y="29101"/>
                </a:lnTo>
                <a:lnTo>
                  <a:pt x="15297" y="29101"/>
                </a:lnTo>
                <a:lnTo>
                  <a:pt x="15058" y="29161"/>
                </a:lnTo>
                <a:lnTo>
                  <a:pt x="14879" y="29400"/>
                </a:lnTo>
                <a:lnTo>
                  <a:pt x="14760" y="29639"/>
                </a:lnTo>
                <a:lnTo>
                  <a:pt x="14760" y="29818"/>
                </a:lnTo>
                <a:lnTo>
                  <a:pt x="14879" y="30117"/>
                </a:lnTo>
                <a:lnTo>
                  <a:pt x="14999" y="30297"/>
                </a:lnTo>
                <a:lnTo>
                  <a:pt x="15054" y="30407"/>
                </a:lnTo>
                <a:lnTo>
                  <a:pt x="15054" y="30407"/>
                </a:lnTo>
                <a:lnTo>
                  <a:pt x="13863" y="30237"/>
                </a:lnTo>
                <a:lnTo>
                  <a:pt x="12608" y="29998"/>
                </a:lnTo>
                <a:lnTo>
                  <a:pt x="11413" y="29699"/>
                </a:lnTo>
                <a:lnTo>
                  <a:pt x="10218" y="29221"/>
                </a:lnTo>
                <a:lnTo>
                  <a:pt x="9023" y="28683"/>
                </a:lnTo>
                <a:lnTo>
                  <a:pt x="7947" y="28086"/>
                </a:lnTo>
                <a:lnTo>
                  <a:pt x="6872" y="27369"/>
                </a:lnTo>
                <a:lnTo>
                  <a:pt x="5856" y="26592"/>
                </a:lnTo>
                <a:lnTo>
                  <a:pt x="5019" y="25815"/>
                </a:lnTo>
                <a:lnTo>
                  <a:pt x="4243" y="24978"/>
                </a:lnTo>
                <a:lnTo>
                  <a:pt x="3526" y="24022"/>
                </a:lnTo>
                <a:lnTo>
                  <a:pt x="2928" y="23066"/>
                </a:lnTo>
                <a:lnTo>
                  <a:pt x="2330" y="22050"/>
                </a:lnTo>
                <a:lnTo>
                  <a:pt x="1852" y="20915"/>
                </a:lnTo>
                <a:lnTo>
                  <a:pt x="1494" y="19839"/>
                </a:lnTo>
                <a:lnTo>
                  <a:pt x="1613" y="19720"/>
                </a:lnTo>
                <a:lnTo>
                  <a:pt x="1733" y="19600"/>
                </a:lnTo>
                <a:lnTo>
                  <a:pt x="1793" y="19481"/>
                </a:lnTo>
                <a:lnTo>
                  <a:pt x="1852" y="19302"/>
                </a:lnTo>
                <a:lnTo>
                  <a:pt x="1733" y="19063"/>
                </a:lnTo>
                <a:lnTo>
                  <a:pt x="1554" y="18824"/>
                </a:lnTo>
                <a:lnTo>
                  <a:pt x="1315" y="18525"/>
                </a:lnTo>
                <a:lnTo>
                  <a:pt x="1135" y="18226"/>
                </a:lnTo>
                <a:lnTo>
                  <a:pt x="1076" y="17927"/>
                </a:lnTo>
                <a:lnTo>
                  <a:pt x="1016" y="17628"/>
                </a:lnTo>
                <a:lnTo>
                  <a:pt x="1016" y="16971"/>
                </a:lnTo>
                <a:lnTo>
                  <a:pt x="1076" y="15656"/>
                </a:lnTo>
                <a:lnTo>
                  <a:pt x="1135" y="14999"/>
                </a:lnTo>
                <a:lnTo>
                  <a:pt x="1255" y="14342"/>
                </a:lnTo>
                <a:lnTo>
                  <a:pt x="1434" y="13744"/>
                </a:lnTo>
                <a:lnTo>
                  <a:pt x="1613" y="13087"/>
                </a:lnTo>
                <a:lnTo>
                  <a:pt x="2091" y="11892"/>
                </a:lnTo>
                <a:lnTo>
                  <a:pt x="2689" y="10697"/>
                </a:lnTo>
                <a:lnTo>
                  <a:pt x="2868" y="10876"/>
                </a:lnTo>
                <a:lnTo>
                  <a:pt x="3048" y="10876"/>
                </a:lnTo>
                <a:lnTo>
                  <a:pt x="3227" y="10816"/>
                </a:lnTo>
                <a:lnTo>
                  <a:pt x="3346" y="10637"/>
                </a:lnTo>
                <a:lnTo>
                  <a:pt x="3406" y="10458"/>
                </a:lnTo>
                <a:lnTo>
                  <a:pt x="3406" y="10279"/>
                </a:lnTo>
                <a:lnTo>
                  <a:pt x="3287" y="10099"/>
                </a:lnTo>
                <a:lnTo>
                  <a:pt x="3107" y="9980"/>
                </a:lnTo>
                <a:lnTo>
                  <a:pt x="3884" y="8844"/>
                </a:lnTo>
                <a:lnTo>
                  <a:pt x="4780" y="7709"/>
                </a:lnTo>
                <a:lnTo>
                  <a:pt x="5677" y="6633"/>
                </a:lnTo>
                <a:lnTo>
                  <a:pt x="6752" y="5618"/>
                </a:lnTo>
                <a:lnTo>
                  <a:pt x="7828" y="4721"/>
                </a:lnTo>
                <a:lnTo>
                  <a:pt x="8963" y="3885"/>
                </a:lnTo>
                <a:lnTo>
                  <a:pt x="10158" y="3108"/>
                </a:lnTo>
                <a:lnTo>
                  <a:pt x="11473" y="2510"/>
                </a:lnTo>
                <a:lnTo>
                  <a:pt x="12668" y="1973"/>
                </a:lnTo>
                <a:lnTo>
                  <a:pt x="13983" y="1614"/>
                </a:lnTo>
                <a:lnTo>
                  <a:pt x="14640" y="1435"/>
                </a:lnTo>
                <a:lnTo>
                  <a:pt x="15297" y="1375"/>
                </a:lnTo>
                <a:lnTo>
                  <a:pt x="15955" y="1315"/>
                </a:lnTo>
                <a:lnTo>
                  <a:pt x="16612" y="1255"/>
                </a:lnTo>
                <a:lnTo>
                  <a:pt x="17688" y="1435"/>
                </a:lnTo>
                <a:lnTo>
                  <a:pt x="19480" y="1853"/>
                </a:lnTo>
                <a:lnTo>
                  <a:pt x="21094" y="2271"/>
                </a:lnTo>
                <a:lnTo>
                  <a:pt x="21631" y="2451"/>
                </a:lnTo>
                <a:lnTo>
                  <a:pt x="21751" y="2510"/>
                </a:lnTo>
                <a:lnTo>
                  <a:pt x="21751" y="2570"/>
                </a:lnTo>
                <a:lnTo>
                  <a:pt x="21811" y="2451"/>
                </a:lnTo>
                <a:lnTo>
                  <a:pt x="21751" y="2391"/>
                </a:lnTo>
                <a:lnTo>
                  <a:pt x="21631" y="2212"/>
                </a:lnTo>
                <a:lnTo>
                  <a:pt x="21392" y="1973"/>
                </a:lnTo>
                <a:lnTo>
                  <a:pt x="21034" y="1793"/>
                </a:lnTo>
                <a:lnTo>
                  <a:pt x="20377" y="1435"/>
                </a:lnTo>
                <a:lnTo>
                  <a:pt x="19958" y="1255"/>
                </a:lnTo>
                <a:lnTo>
                  <a:pt x="20556" y="1196"/>
                </a:lnTo>
                <a:close/>
                <a:moveTo>
                  <a:pt x="20974" y="1"/>
                </a:moveTo>
                <a:lnTo>
                  <a:pt x="20377" y="60"/>
                </a:lnTo>
                <a:lnTo>
                  <a:pt x="19779" y="180"/>
                </a:lnTo>
                <a:lnTo>
                  <a:pt x="18644" y="359"/>
                </a:lnTo>
                <a:lnTo>
                  <a:pt x="17568" y="479"/>
                </a:lnTo>
                <a:lnTo>
                  <a:pt x="16373" y="538"/>
                </a:lnTo>
                <a:lnTo>
                  <a:pt x="15178" y="538"/>
                </a:lnTo>
                <a:lnTo>
                  <a:pt x="14580" y="598"/>
                </a:lnTo>
                <a:lnTo>
                  <a:pt x="13983" y="658"/>
                </a:lnTo>
                <a:lnTo>
                  <a:pt x="13385" y="777"/>
                </a:lnTo>
                <a:lnTo>
                  <a:pt x="12728" y="957"/>
                </a:lnTo>
                <a:lnTo>
                  <a:pt x="11473" y="1435"/>
                </a:lnTo>
                <a:lnTo>
                  <a:pt x="10218" y="2032"/>
                </a:lnTo>
                <a:lnTo>
                  <a:pt x="9023" y="2690"/>
                </a:lnTo>
                <a:lnTo>
                  <a:pt x="7888" y="3466"/>
                </a:lnTo>
                <a:lnTo>
                  <a:pt x="6872" y="4303"/>
                </a:lnTo>
                <a:lnTo>
                  <a:pt x="5856" y="5140"/>
                </a:lnTo>
                <a:lnTo>
                  <a:pt x="4900" y="6096"/>
                </a:lnTo>
                <a:lnTo>
                  <a:pt x="4004" y="7052"/>
                </a:lnTo>
                <a:lnTo>
                  <a:pt x="3167" y="8127"/>
                </a:lnTo>
                <a:lnTo>
                  <a:pt x="2390" y="9203"/>
                </a:lnTo>
                <a:lnTo>
                  <a:pt x="1733" y="10338"/>
                </a:lnTo>
                <a:lnTo>
                  <a:pt x="1135" y="11533"/>
                </a:lnTo>
                <a:lnTo>
                  <a:pt x="657" y="12788"/>
                </a:lnTo>
                <a:lnTo>
                  <a:pt x="299" y="14043"/>
                </a:lnTo>
                <a:lnTo>
                  <a:pt x="60" y="15298"/>
                </a:lnTo>
                <a:lnTo>
                  <a:pt x="0" y="16613"/>
                </a:lnTo>
                <a:lnTo>
                  <a:pt x="60" y="17867"/>
                </a:lnTo>
                <a:lnTo>
                  <a:pt x="239" y="19063"/>
                </a:lnTo>
                <a:lnTo>
                  <a:pt x="478" y="20317"/>
                </a:lnTo>
                <a:lnTo>
                  <a:pt x="896" y="21512"/>
                </a:lnTo>
                <a:lnTo>
                  <a:pt x="1374" y="22648"/>
                </a:lnTo>
                <a:lnTo>
                  <a:pt x="2032" y="23723"/>
                </a:lnTo>
                <a:lnTo>
                  <a:pt x="2689" y="24799"/>
                </a:lnTo>
                <a:lnTo>
                  <a:pt x="3466" y="25815"/>
                </a:lnTo>
                <a:lnTo>
                  <a:pt x="4362" y="26771"/>
                </a:lnTo>
                <a:lnTo>
                  <a:pt x="5318" y="27608"/>
                </a:lnTo>
                <a:lnTo>
                  <a:pt x="6334" y="28444"/>
                </a:lnTo>
                <a:lnTo>
                  <a:pt x="7469" y="29161"/>
                </a:lnTo>
                <a:lnTo>
                  <a:pt x="8545" y="29759"/>
                </a:lnTo>
                <a:lnTo>
                  <a:pt x="9680" y="30297"/>
                </a:lnTo>
                <a:lnTo>
                  <a:pt x="10875" y="30715"/>
                </a:lnTo>
                <a:lnTo>
                  <a:pt x="12071" y="31073"/>
                </a:lnTo>
                <a:lnTo>
                  <a:pt x="13266" y="31312"/>
                </a:lnTo>
                <a:lnTo>
                  <a:pt x="14521" y="31492"/>
                </a:lnTo>
                <a:lnTo>
                  <a:pt x="15716" y="31611"/>
                </a:lnTo>
                <a:lnTo>
                  <a:pt x="16971" y="31611"/>
                </a:lnTo>
                <a:lnTo>
                  <a:pt x="18225" y="31492"/>
                </a:lnTo>
                <a:lnTo>
                  <a:pt x="19420" y="31372"/>
                </a:lnTo>
                <a:lnTo>
                  <a:pt x="20616" y="31073"/>
                </a:lnTo>
                <a:lnTo>
                  <a:pt x="21811" y="30775"/>
                </a:lnTo>
                <a:lnTo>
                  <a:pt x="23006" y="30356"/>
                </a:lnTo>
                <a:lnTo>
                  <a:pt x="24141" y="29818"/>
                </a:lnTo>
                <a:lnTo>
                  <a:pt x="25277" y="29221"/>
                </a:lnTo>
                <a:lnTo>
                  <a:pt x="26352" y="28564"/>
                </a:lnTo>
                <a:lnTo>
                  <a:pt x="27428" y="27787"/>
                </a:lnTo>
                <a:lnTo>
                  <a:pt x="28444" y="26890"/>
                </a:lnTo>
                <a:lnTo>
                  <a:pt x="29459" y="25875"/>
                </a:lnTo>
                <a:lnTo>
                  <a:pt x="30415" y="24799"/>
                </a:lnTo>
                <a:lnTo>
                  <a:pt x="31372" y="23664"/>
                </a:lnTo>
                <a:lnTo>
                  <a:pt x="32148" y="22469"/>
                </a:lnTo>
                <a:lnTo>
                  <a:pt x="32925" y="21154"/>
                </a:lnTo>
                <a:lnTo>
                  <a:pt x="33582" y="19899"/>
                </a:lnTo>
                <a:lnTo>
                  <a:pt x="34120" y="18525"/>
                </a:lnTo>
                <a:lnTo>
                  <a:pt x="34598" y="17150"/>
                </a:lnTo>
                <a:lnTo>
                  <a:pt x="34897" y="15776"/>
                </a:lnTo>
                <a:lnTo>
                  <a:pt x="35076" y="14342"/>
                </a:lnTo>
                <a:lnTo>
                  <a:pt x="35136" y="13625"/>
                </a:lnTo>
                <a:lnTo>
                  <a:pt x="35136" y="12967"/>
                </a:lnTo>
                <a:lnTo>
                  <a:pt x="35136" y="12250"/>
                </a:lnTo>
                <a:lnTo>
                  <a:pt x="35076" y="11533"/>
                </a:lnTo>
                <a:lnTo>
                  <a:pt x="34957" y="10876"/>
                </a:lnTo>
                <a:lnTo>
                  <a:pt x="34778" y="10159"/>
                </a:lnTo>
                <a:lnTo>
                  <a:pt x="34598" y="9502"/>
                </a:lnTo>
                <a:lnTo>
                  <a:pt x="34359" y="8785"/>
                </a:lnTo>
                <a:lnTo>
                  <a:pt x="34061" y="8247"/>
                </a:lnTo>
                <a:lnTo>
                  <a:pt x="33822" y="7649"/>
                </a:lnTo>
                <a:lnTo>
                  <a:pt x="33463" y="7111"/>
                </a:lnTo>
                <a:lnTo>
                  <a:pt x="33104" y="6574"/>
                </a:lnTo>
                <a:lnTo>
                  <a:pt x="32268" y="5618"/>
                </a:lnTo>
                <a:lnTo>
                  <a:pt x="31312" y="4721"/>
                </a:lnTo>
                <a:lnTo>
                  <a:pt x="30296" y="3885"/>
                </a:lnTo>
                <a:lnTo>
                  <a:pt x="29220" y="3108"/>
                </a:lnTo>
                <a:lnTo>
                  <a:pt x="28145" y="2391"/>
                </a:lnTo>
                <a:lnTo>
                  <a:pt x="27069" y="1793"/>
                </a:lnTo>
                <a:lnTo>
                  <a:pt x="25934" y="1196"/>
                </a:lnTo>
                <a:lnTo>
                  <a:pt x="24739" y="718"/>
                </a:lnTo>
                <a:lnTo>
                  <a:pt x="23484" y="359"/>
                </a:lnTo>
                <a:lnTo>
                  <a:pt x="22827" y="180"/>
                </a:lnTo>
                <a:lnTo>
                  <a:pt x="22229" y="60"/>
                </a:lnTo>
                <a:lnTo>
                  <a:pt x="2157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2" name="Google Shape;42;p2"/>
          <p:cNvSpPr/>
          <p:nvPr/>
        </p:nvSpPr>
        <p:spPr>
          <a:xfrm rot="3778908">
            <a:off x="11000654" y="4774787"/>
            <a:ext cx="540673" cy="951571"/>
          </a:xfrm>
          <a:custGeom>
            <a:avLst/>
            <a:gdLst/>
            <a:ahLst/>
            <a:cxnLst/>
            <a:rect l="l" t="t" r="r" b="b"/>
            <a:pathLst>
              <a:path w="14940" h="26294" extrusionOk="0">
                <a:moveTo>
                  <a:pt x="4483" y="14880"/>
                </a:moveTo>
                <a:lnTo>
                  <a:pt x="5140" y="14940"/>
                </a:lnTo>
                <a:lnTo>
                  <a:pt x="5498" y="14999"/>
                </a:lnTo>
                <a:lnTo>
                  <a:pt x="5797" y="15059"/>
                </a:lnTo>
                <a:lnTo>
                  <a:pt x="6454" y="15358"/>
                </a:lnTo>
                <a:lnTo>
                  <a:pt x="7052" y="15657"/>
                </a:lnTo>
                <a:lnTo>
                  <a:pt x="7650" y="15896"/>
                </a:lnTo>
                <a:lnTo>
                  <a:pt x="8128" y="16015"/>
                </a:lnTo>
                <a:lnTo>
                  <a:pt x="8665" y="16015"/>
                </a:lnTo>
                <a:lnTo>
                  <a:pt x="8785" y="15896"/>
                </a:lnTo>
                <a:lnTo>
                  <a:pt x="8964" y="15716"/>
                </a:lnTo>
                <a:lnTo>
                  <a:pt x="9084" y="15537"/>
                </a:lnTo>
                <a:lnTo>
                  <a:pt x="9263" y="15418"/>
                </a:lnTo>
                <a:lnTo>
                  <a:pt x="9861" y="15298"/>
                </a:lnTo>
                <a:lnTo>
                  <a:pt x="10458" y="15298"/>
                </a:lnTo>
                <a:lnTo>
                  <a:pt x="11115" y="15358"/>
                </a:lnTo>
                <a:lnTo>
                  <a:pt x="11773" y="15597"/>
                </a:lnTo>
                <a:lnTo>
                  <a:pt x="12370" y="15836"/>
                </a:lnTo>
                <a:lnTo>
                  <a:pt x="12908" y="16194"/>
                </a:lnTo>
                <a:lnTo>
                  <a:pt x="13326" y="16613"/>
                </a:lnTo>
                <a:lnTo>
                  <a:pt x="13685" y="17091"/>
                </a:lnTo>
                <a:lnTo>
                  <a:pt x="13924" y="17629"/>
                </a:lnTo>
                <a:lnTo>
                  <a:pt x="14043" y="18166"/>
                </a:lnTo>
                <a:lnTo>
                  <a:pt x="14103" y="18764"/>
                </a:lnTo>
                <a:lnTo>
                  <a:pt x="14043" y="19361"/>
                </a:lnTo>
                <a:lnTo>
                  <a:pt x="13924" y="19899"/>
                </a:lnTo>
                <a:lnTo>
                  <a:pt x="13745" y="20497"/>
                </a:lnTo>
                <a:lnTo>
                  <a:pt x="13506" y="21035"/>
                </a:lnTo>
                <a:lnTo>
                  <a:pt x="13267" y="21513"/>
                </a:lnTo>
                <a:lnTo>
                  <a:pt x="12968" y="22050"/>
                </a:lnTo>
                <a:lnTo>
                  <a:pt x="12609" y="22588"/>
                </a:lnTo>
                <a:lnTo>
                  <a:pt x="12251" y="23007"/>
                </a:lnTo>
                <a:lnTo>
                  <a:pt x="11832" y="23425"/>
                </a:lnTo>
                <a:lnTo>
                  <a:pt x="11414" y="23843"/>
                </a:lnTo>
                <a:lnTo>
                  <a:pt x="10936" y="24202"/>
                </a:lnTo>
                <a:lnTo>
                  <a:pt x="10458" y="24441"/>
                </a:lnTo>
                <a:lnTo>
                  <a:pt x="9920" y="24739"/>
                </a:lnTo>
                <a:lnTo>
                  <a:pt x="9383" y="24919"/>
                </a:lnTo>
                <a:lnTo>
                  <a:pt x="8845" y="25098"/>
                </a:lnTo>
                <a:lnTo>
                  <a:pt x="8307" y="25158"/>
                </a:lnTo>
                <a:lnTo>
                  <a:pt x="7709" y="25217"/>
                </a:lnTo>
                <a:lnTo>
                  <a:pt x="7112" y="25217"/>
                </a:lnTo>
                <a:lnTo>
                  <a:pt x="6574" y="25158"/>
                </a:lnTo>
                <a:lnTo>
                  <a:pt x="5976" y="25038"/>
                </a:lnTo>
                <a:lnTo>
                  <a:pt x="5379" y="24919"/>
                </a:lnTo>
                <a:lnTo>
                  <a:pt x="4781" y="24680"/>
                </a:lnTo>
                <a:lnTo>
                  <a:pt x="4244" y="24381"/>
                </a:lnTo>
                <a:lnTo>
                  <a:pt x="3706" y="24082"/>
                </a:lnTo>
                <a:lnTo>
                  <a:pt x="3168" y="23724"/>
                </a:lnTo>
                <a:lnTo>
                  <a:pt x="2750" y="23365"/>
                </a:lnTo>
                <a:lnTo>
                  <a:pt x="2272" y="22947"/>
                </a:lnTo>
                <a:lnTo>
                  <a:pt x="1913" y="22469"/>
                </a:lnTo>
                <a:lnTo>
                  <a:pt x="1555" y="21991"/>
                </a:lnTo>
                <a:lnTo>
                  <a:pt x="1256" y="21513"/>
                </a:lnTo>
                <a:lnTo>
                  <a:pt x="1017" y="20975"/>
                </a:lnTo>
                <a:lnTo>
                  <a:pt x="897" y="20377"/>
                </a:lnTo>
                <a:lnTo>
                  <a:pt x="778" y="19839"/>
                </a:lnTo>
                <a:lnTo>
                  <a:pt x="778" y="19242"/>
                </a:lnTo>
                <a:lnTo>
                  <a:pt x="778" y="18644"/>
                </a:lnTo>
                <a:lnTo>
                  <a:pt x="957" y="17987"/>
                </a:lnTo>
                <a:lnTo>
                  <a:pt x="1136" y="17390"/>
                </a:lnTo>
                <a:lnTo>
                  <a:pt x="1435" y="16792"/>
                </a:lnTo>
                <a:lnTo>
                  <a:pt x="1794" y="16314"/>
                </a:lnTo>
                <a:lnTo>
                  <a:pt x="2272" y="15836"/>
                </a:lnTo>
                <a:lnTo>
                  <a:pt x="2750" y="15477"/>
                </a:lnTo>
                <a:lnTo>
                  <a:pt x="3287" y="15179"/>
                </a:lnTo>
                <a:lnTo>
                  <a:pt x="3885" y="14999"/>
                </a:lnTo>
                <a:lnTo>
                  <a:pt x="4483" y="14880"/>
                </a:lnTo>
                <a:close/>
                <a:moveTo>
                  <a:pt x="12848" y="1"/>
                </a:moveTo>
                <a:lnTo>
                  <a:pt x="12789" y="61"/>
                </a:lnTo>
                <a:lnTo>
                  <a:pt x="12609" y="180"/>
                </a:lnTo>
                <a:lnTo>
                  <a:pt x="12370" y="479"/>
                </a:lnTo>
                <a:lnTo>
                  <a:pt x="12131" y="837"/>
                </a:lnTo>
                <a:lnTo>
                  <a:pt x="11534" y="1793"/>
                </a:lnTo>
                <a:lnTo>
                  <a:pt x="10936" y="2989"/>
                </a:lnTo>
                <a:lnTo>
                  <a:pt x="9801" y="5379"/>
                </a:lnTo>
                <a:lnTo>
                  <a:pt x="9203" y="6753"/>
                </a:lnTo>
                <a:lnTo>
                  <a:pt x="8546" y="8785"/>
                </a:lnTo>
                <a:lnTo>
                  <a:pt x="8307" y="9801"/>
                </a:lnTo>
                <a:lnTo>
                  <a:pt x="8008" y="10816"/>
                </a:lnTo>
                <a:lnTo>
                  <a:pt x="7829" y="11892"/>
                </a:lnTo>
                <a:lnTo>
                  <a:pt x="7709" y="12908"/>
                </a:lnTo>
                <a:lnTo>
                  <a:pt x="7590" y="13983"/>
                </a:lnTo>
                <a:lnTo>
                  <a:pt x="7650" y="15059"/>
                </a:lnTo>
                <a:lnTo>
                  <a:pt x="7650" y="15059"/>
                </a:lnTo>
                <a:lnTo>
                  <a:pt x="6933" y="14641"/>
                </a:lnTo>
                <a:lnTo>
                  <a:pt x="6215" y="14342"/>
                </a:lnTo>
                <a:lnTo>
                  <a:pt x="5498" y="14163"/>
                </a:lnTo>
                <a:lnTo>
                  <a:pt x="4841" y="14103"/>
                </a:lnTo>
                <a:lnTo>
                  <a:pt x="4124" y="14163"/>
                </a:lnTo>
                <a:lnTo>
                  <a:pt x="3526" y="14282"/>
                </a:lnTo>
                <a:lnTo>
                  <a:pt x="2869" y="14521"/>
                </a:lnTo>
                <a:lnTo>
                  <a:pt x="2331" y="14820"/>
                </a:lnTo>
                <a:lnTo>
                  <a:pt x="1794" y="15238"/>
                </a:lnTo>
                <a:lnTo>
                  <a:pt x="1316" y="15716"/>
                </a:lnTo>
                <a:lnTo>
                  <a:pt x="897" y="16254"/>
                </a:lnTo>
                <a:lnTo>
                  <a:pt x="539" y="16852"/>
                </a:lnTo>
                <a:lnTo>
                  <a:pt x="300" y="17509"/>
                </a:lnTo>
                <a:lnTo>
                  <a:pt x="61" y="18226"/>
                </a:lnTo>
                <a:lnTo>
                  <a:pt x="1" y="19003"/>
                </a:lnTo>
                <a:lnTo>
                  <a:pt x="1" y="19780"/>
                </a:lnTo>
                <a:lnTo>
                  <a:pt x="120" y="20557"/>
                </a:lnTo>
                <a:lnTo>
                  <a:pt x="300" y="21214"/>
                </a:lnTo>
                <a:lnTo>
                  <a:pt x="539" y="21931"/>
                </a:lnTo>
                <a:lnTo>
                  <a:pt x="897" y="22528"/>
                </a:lnTo>
                <a:lnTo>
                  <a:pt x="1256" y="23126"/>
                </a:lnTo>
                <a:lnTo>
                  <a:pt x="1734" y="23724"/>
                </a:lnTo>
                <a:lnTo>
                  <a:pt x="2272" y="24202"/>
                </a:lnTo>
                <a:lnTo>
                  <a:pt x="2809" y="24680"/>
                </a:lnTo>
                <a:lnTo>
                  <a:pt x="3407" y="25098"/>
                </a:lnTo>
                <a:lnTo>
                  <a:pt x="4064" y="25456"/>
                </a:lnTo>
                <a:lnTo>
                  <a:pt x="4722" y="25755"/>
                </a:lnTo>
                <a:lnTo>
                  <a:pt x="5439" y="25994"/>
                </a:lnTo>
                <a:lnTo>
                  <a:pt x="6156" y="26174"/>
                </a:lnTo>
                <a:lnTo>
                  <a:pt x="6873" y="26293"/>
                </a:lnTo>
                <a:lnTo>
                  <a:pt x="8307" y="26293"/>
                </a:lnTo>
                <a:lnTo>
                  <a:pt x="8964" y="26174"/>
                </a:lnTo>
                <a:lnTo>
                  <a:pt x="9622" y="25994"/>
                </a:lnTo>
                <a:lnTo>
                  <a:pt x="10279" y="25696"/>
                </a:lnTo>
                <a:lnTo>
                  <a:pt x="10876" y="25397"/>
                </a:lnTo>
                <a:lnTo>
                  <a:pt x="11474" y="24978"/>
                </a:lnTo>
                <a:lnTo>
                  <a:pt x="12012" y="24560"/>
                </a:lnTo>
                <a:lnTo>
                  <a:pt x="12550" y="24082"/>
                </a:lnTo>
                <a:lnTo>
                  <a:pt x="13028" y="23544"/>
                </a:lnTo>
                <a:lnTo>
                  <a:pt x="13446" y="23007"/>
                </a:lnTo>
                <a:lnTo>
                  <a:pt x="13864" y="22409"/>
                </a:lnTo>
                <a:lnTo>
                  <a:pt x="14163" y="21752"/>
                </a:lnTo>
                <a:lnTo>
                  <a:pt x="14462" y="21094"/>
                </a:lnTo>
                <a:lnTo>
                  <a:pt x="14641" y="20437"/>
                </a:lnTo>
                <a:lnTo>
                  <a:pt x="14820" y="19780"/>
                </a:lnTo>
                <a:lnTo>
                  <a:pt x="14940" y="19063"/>
                </a:lnTo>
                <a:lnTo>
                  <a:pt x="14940" y="18405"/>
                </a:lnTo>
                <a:lnTo>
                  <a:pt x="14880" y="17808"/>
                </a:lnTo>
                <a:lnTo>
                  <a:pt x="14760" y="17270"/>
                </a:lnTo>
                <a:lnTo>
                  <a:pt x="14521" y="16792"/>
                </a:lnTo>
                <a:lnTo>
                  <a:pt x="14282" y="16314"/>
                </a:lnTo>
                <a:lnTo>
                  <a:pt x="13924" y="15836"/>
                </a:lnTo>
                <a:lnTo>
                  <a:pt x="13506" y="15477"/>
                </a:lnTo>
                <a:lnTo>
                  <a:pt x="13087" y="15119"/>
                </a:lnTo>
                <a:lnTo>
                  <a:pt x="12609" y="14820"/>
                </a:lnTo>
                <a:lnTo>
                  <a:pt x="12131" y="14581"/>
                </a:lnTo>
                <a:lnTo>
                  <a:pt x="11593" y="14402"/>
                </a:lnTo>
                <a:lnTo>
                  <a:pt x="11056" y="14282"/>
                </a:lnTo>
                <a:lnTo>
                  <a:pt x="10518" y="14223"/>
                </a:lnTo>
                <a:lnTo>
                  <a:pt x="9980" y="14223"/>
                </a:lnTo>
                <a:lnTo>
                  <a:pt x="9442" y="14342"/>
                </a:lnTo>
                <a:lnTo>
                  <a:pt x="8904" y="14462"/>
                </a:lnTo>
                <a:lnTo>
                  <a:pt x="8367" y="14701"/>
                </a:lnTo>
                <a:lnTo>
                  <a:pt x="8367" y="14701"/>
                </a:lnTo>
                <a:lnTo>
                  <a:pt x="8606" y="12669"/>
                </a:lnTo>
                <a:lnTo>
                  <a:pt x="8904" y="10637"/>
                </a:lnTo>
                <a:lnTo>
                  <a:pt x="9084" y="9621"/>
                </a:lnTo>
                <a:lnTo>
                  <a:pt x="9323" y="8606"/>
                </a:lnTo>
                <a:lnTo>
                  <a:pt x="9562" y="7590"/>
                </a:lnTo>
                <a:lnTo>
                  <a:pt x="9861" y="6634"/>
                </a:lnTo>
                <a:lnTo>
                  <a:pt x="10458" y="5319"/>
                </a:lnTo>
                <a:lnTo>
                  <a:pt x="11534" y="3108"/>
                </a:lnTo>
                <a:lnTo>
                  <a:pt x="12968" y="61"/>
                </a:lnTo>
                <a:lnTo>
                  <a:pt x="12848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3" name="Google Shape;43;p2"/>
          <p:cNvSpPr/>
          <p:nvPr/>
        </p:nvSpPr>
        <p:spPr>
          <a:xfrm rot="8336858">
            <a:off x="5562993" y="-159103"/>
            <a:ext cx="784999" cy="921248"/>
          </a:xfrm>
          <a:custGeom>
            <a:avLst/>
            <a:gdLst/>
            <a:ahLst/>
            <a:cxnLst/>
            <a:rect l="l" t="t" r="r" b="b"/>
            <a:pathLst>
              <a:path w="21692" h="25457" extrusionOk="0">
                <a:moveTo>
                  <a:pt x="11952" y="1"/>
                </a:moveTo>
                <a:lnTo>
                  <a:pt x="11772" y="61"/>
                </a:lnTo>
                <a:lnTo>
                  <a:pt x="11533" y="180"/>
                </a:lnTo>
                <a:lnTo>
                  <a:pt x="11055" y="539"/>
                </a:lnTo>
                <a:lnTo>
                  <a:pt x="10577" y="957"/>
                </a:lnTo>
                <a:lnTo>
                  <a:pt x="10040" y="1495"/>
                </a:lnTo>
                <a:lnTo>
                  <a:pt x="8904" y="2809"/>
                </a:lnTo>
                <a:lnTo>
                  <a:pt x="8366" y="3467"/>
                </a:lnTo>
                <a:lnTo>
                  <a:pt x="7829" y="4184"/>
                </a:lnTo>
                <a:lnTo>
                  <a:pt x="7410" y="4901"/>
                </a:lnTo>
                <a:lnTo>
                  <a:pt x="6992" y="5678"/>
                </a:lnTo>
                <a:lnTo>
                  <a:pt x="6693" y="6454"/>
                </a:lnTo>
                <a:lnTo>
                  <a:pt x="6514" y="7351"/>
                </a:lnTo>
                <a:lnTo>
                  <a:pt x="6514" y="7829"/>
                </a:lnTo>
                <a:lnTo>
                  <a:pt x="6574" y="8606"/>
                </a:lnTo>
                <a:lnTo>
                  <a:pt x="6633" y="8964"/>
                </a:lnTo>
                <a:lnTo>
                  <a:pt x="6813" y="9263"/>
                </a:lnTo>
                <a:lnTo>
                  <a:pt x="6872" y="9382"/>
                </a:lnTo>
                <a:lnTo>
                  <a:pt x="6992" y="9502"/>
                </a:lnTo>
                <a:lnTo>
                  <a:pt x="7231" y="9502"/>
                </a:lnTo>
                <a:lnTo>
                  <a:pt x="7351" y="9024"/>
                </a:lnTo>
                <a:lnTo>
                  <a:pt x="7530" y="7829"/>
                </a:lnTo>
                <a:lnTo>
                  <a:pt x="7769" y="6634"/>
                </a:lnTo>
                <a:lnTo>
                  <a:pt x="7829" y="6156"/>
                </a:lnTo>
                <a:lnTo>
                  <a:pt x="7948" y="5857"/>
                </a:lnTo>
                <a:lnTo>
                  <a:pt x="8426" y="5020"/>
                </a:lnTo>
                <a:lnTo>
                  <a:pt x="9024" y="4184"/>
                </a:lnTo>
                <a:lnTo>
                  <a:pt x="9681" y="3407"/>
                </a:lnTo>
                <a:lnTo>
                  <a:pt x="10338" y="2690"/>
                </a:lnTo>
                <a:lnTo>
                  <a:pt x="10936" y="2033"/>
                </a:lnTo>
                <a:lnTo>
                  <a:pt x="11175" y="1734"/>
                </a:lnTo>
                <a:lnTo>
                  <a:pt x="11474" y="1555"/>
                </a:lnTo>
                <a:lnTo>
                  <a:pt x="11772" y="1435"/>
                </a:lnTo>
                <a:lnTo>
                  <a:pt x="11892" y="1435"/>
                </a:lnTo>
                <a:lnTo>
                  <a:pt x="12071" y="1495"/>
                </a:lnTo>
                <a:lnTo>
                  <a:pt x="12191" y="1555"/>
                </a:lnTo>
                <a:lnTo>
                  <a:pt x="12370" y="1674"/>
                </a:lnTo>
                <a:lnTo>
                  <a:pt x="12609" y="2092"/>
                </a:lnTo>
                <a:lnTo>
                  <a:pt x="12848" y="2570"/>
                </a:lnTo>
                <a:lnTo>
                  <a:pt x="13027" y="3048"/>
                </a:lnTo>
                <a:lnTo>
                  <a:pt x="13326" y="4124"/>
                </a:lnTo>
                <a:lnTo>
                  <a:pt x="13505" y="5200"/>
                </a:lnTo>
                <a:lnTo>
                  <a:pt x="13685" y="6215"/>
                </a:lnTo>
                <a:lnTo>
                  <a:pt x="13804" y="7231"/>
                </a:lnTo>
                <a:lnTo>
                  <a:pt x="13924" y="8307"/>
                </a:lnTo>
                <a:lnTo>
                  <a:pt x="13983" y="8845"/>
                </a:lnTo>
                <a:lnTo>
                  <a:pt x="13983" y="9143"/>
                </a:lnTo>
                <a:lnTo>
                  <a:pt x="13983" y="9382"/>
                </a:lnTo>
                <a:lnTo>
                  <a:pt x="13983" y="9442"/>
                </a:lnTo>
                <a:lnTo>
                  <a:pt x="14103" y="9502"/>
                </a:lnTo>
                <a:lnTo>
                  <a:pt x="14402" y="9741"/>
                </a:lnTo>
                <a:lnTo>
                  <a:pt x="14760" y="9861"/>
                </a:lnTo>
                <a:lnTo>
                  <a:pt x="14939" y="9920"/>
                </a:lnTo>
                <a:lnTo>
                  <a:pt x="15358" y="9741"/>
                </a:lnTo>
                <a:lnTo>
                  <a:pt x="15836" y="9562"/>
                </a:lnTo>
                <a:lnTo>
                  <a:pt x="16911" y="9203"/>
                </a:lnTo>
                <a:lnTo>
                  <a:pt x="17987" y="8845"/>
                </a:lnTo>
                <a:lnTo>
                  <a:pt x="18704" y="8665"/>
                </a:lnTo>
                <a:lnTo>
                  <a:pt x="19481" y="8486"/>
                </a:lnTo>
                <a:lnTo>
                  <a:pt x="20138" y="8486"/>
                </a:lnTo>
                <a:lnTo>
                  <a:pt x="20437" y="8665"/>
                </a:lnTo>
                <a:lnTo>
                  <a:pt x="20676" y="8964"/>
                </a:lnTo>
                <a:lnTo>
                  <a:pt x="20736" y="9143"/>
                </a:lnTo>
                <a:lnTo>
                  <a:pt x="20795" y="9323"/>
                </a:lnTo>
                <a:lnTo>
                  <a:pt x="20855" y="9861"/>
                </a:lnTo>
                <a:lnTo>
                  <a:pt x="20855" y="10458"/>
                </a:lnTo>
                <a:lnTo>
                  <a:pt x="20736" y="11115"/>
                </a:lnTo>
                <a:lnTo>
                  <a:pt x="20497" y="12370"/>
                </a:lnTo>
                <a:lnTo>
                  <a:pt x="20198" y="13326"/>
                </a:lnTo>
                <a:lnTo>
                  <a:pt x="19959" y="13864"/>
                </a:lnTo>
                <a:lnTo>
                  <a:pt x="19720" y="14402"/>
                </a:lnTo>
                <a:lnTo>
                  <a:pt x="19421" y="14880"/>
                </a:lnTo>
                <a:lnTo>
                  <a:pt x="19063" y="15298"/>
                </a:lnTo>
                <a:lnTo>
                  <a:pt x="18704" y="15717"/>
                </a:lnTo>
                <a:lnTo>
                  <a:pt x="18286" y="16075"/>
                </a:lnTo>
                <a:lnTo>
                  <a:pt x="17867" y="16434"/>
                </a:lnTo>
                <a:lnTo>
                  <a:pt x="17449" y="16732"/>
                </a:lnTo>
                <a:lnTo>
                  <a:pt x="16433" y="17270"/>
                </a:lnTo>
                <a:lnTo>
                  <a:pt x="15417" y="17688"/>
                </a:lnTo>
                <a:lnTo>
                  <a:pt x="14282" y="17987"/>
                </a:lnTo>
                <a:lnTo>
                  <a:pt x="13207" y="18286"/>
                </a:lnTo>
                <a:lnTo>
                  <a:pt x="11952" y="18525"/>
                </a:lnTo>
                <a:lnTo>
                  <a:pt x="10697" y="18645"/>
                </a:lnTo>
                <a:lnTo>
                  <a:pt x="10159" y="18704"/>
                </a:lnTo>
                <a:lnTo>
                  <a:pt x="9621" y="18704"/>
                </a:lnTo>
                <a:lnTo>
                  <a:pt x="9083" y="18585"/>
                </a:lnTo>
                <a:lnTo>
                  <a:pt x="8964" y="18525"/>
                </a:lnTo>
                <a:lnTo>
                  <a:pt x="8904" y="18465"/>
                </a:lnTo>
                <a:lnTo>
                  <a:pt x="8844" y="18346"/>
                </a:lnTo>
                <a:lnTo>
                  <a:pt x="8844" y="18167"/>
                </a:lnTo>
                <a:lnTo>
                  <a:pt x="8904" y="17629"/>
                </a:lnTo>
                <a:lnTo>
                  <a:pt x="9024" y="15896"/>
                </a:lnTo>
                <a:lnTo>
                  <a:pt x="9263" y="14223"/>
                </a:lnTo>
                <a:lnTo>
                  <a:pt x="9741" y="14342"/>
                </a:lnTo>
                <a:lnTo>
                  <a:pt x="10279" y="14402"/>
                </a:lnTo>
                <a:lnTo>
                  <a:pt x="10757" y="14462"/>
                </a:lnTo>
                <a:lnTo>
                  <a:pt x="11294" y="14462"/>
                </a:lnTo>
                <a:lnTo>
                  <a:pt x="11832" y="14402"/>
                </a:lnTo>
                <a:lnTo>
                  <a:pt x="12370" y="14342"/>
                </a:lnTo>
                <a:lnTo>
                  <a:pt x="12968" y="14223"/>
                </a:lnTo>
                <a:lnTo>
                  <a:pt x="13505" y="14043"/>
                </a:lnTo>
                <a:lnTo>
                  <a:pt x="13983" y="13864"/>
                </a:lnTo>
                <a:lnTo>
                  <a:pt x="14521" y="13685"/>
                </a:lnTo>
                <a:lnTo>
                  <a:pt x="14999" y="13386"/>
                </a:lnTo>
                <a:lnTo>
                  <a:pt x="15477" y="13147"/>
                </a:lnTo>
                <a:lnTo>
                  <a:pt x="15896" y="12789"/>
                </a:lnTo>
                <a:lnTo>
                  <a:pt x="16254" y="12490"/>
                </a:lnTo>
                <a:lnTo>
                  <a:pt x="16613" y="12071"/>
                </a:lnTo>
                <a:lnTo>
                  <a:pt x="16911" y="11713"/>
                </a:lnTo>
                <a:lnTo>
                  <a:pt x="17091" y="11414"/>
                </a:lnTo>
                <a:lnTo>
                  <a:pt x="17270" y="11056"/>
                </a:lnTo>
                <a:lnTo>
                  <a:pt x="17270" y="10876"/>
                </a:lnTo>
                <a:lnTo>
                  <a:pt x="17270" y="10757"/>
                </a:lnTo>
                <a:lnTo>
                  <a:pt x="17270" y="10578"/>
                </a:lnTo>
                <a:lnTo>
                  <a:pt x="17091" y="10458"/>
                </a:lnTo>
                <a:lnTo>
                  <a:pt x="16971" y="10458"/>
                </a:lnTo>
                <a:lnTo>
                  <a:pt x="16732" y="10578"/>
                </a:lnTo>
                <a:lnTo>
                  <a:pt x="16135" y="10996"/>
                </a:lnTo>
                <a:lnTo>
                  <a:pt x="15178" y="11832"/>
                </a:lnTo>
                <a:lnTo>
                  <a:pt x="14521" y="12251"/>
                </a:lnTo>
                <a:lnTo>
                  <a:pt x="13804" y="12669"/>
                </a:lnTo>
                <a:lnTo>
                  <a:pt x="13147" y="12968"/>
                </a:lnTo>
                <a:lnTo>
                  <a:pt x="12430" y="13207"/>
                </a:lnTo>
                <a:lnTo>
                  <a:pt x="11713" y="13386"/>
                </a:lnTo>
                <a:lnTo>
                  <a:pt x="10936" y="13506"/>
                </a:lnTo>
                <a:lnTo>
                  <a:pt x="9382" y="13685"/>
                </a:lnTo>
                <a:lnTo>
                  <a:pt x="9382" y="13685"/>
                </a:lnTo>
                <a:lnTo>
                  <a:pt x="9980" y="11115"/>
                </a:lnTo>
                <a:lnTo>
                  <a:pt x="10159" y="10279"/>
                </a:lnTo>
                <a:lnTo>
                  <a:pt x="10279" y="9562"/>
                </a:lnTo>
                <a:lnTo>
                  <a:pt x="10279" y="9024"/>
                </a:lnTo>
                <a:lnTo>
                  <a:pt x="10219" y="8845"/>
                </a:lnTo>
                <a:lnTo>
                  <a:pt x="10159" y="8785"/>
                </a:lnTo>
                <a:lnTo>
                  <a:pt x="9980" y="8785"/>
                </a:lnTo>
                <a:lnTo>
                  <a:pt x="9800" y="8964"/>
                </a:lnTo>
                <a:lnTo>
                  <a:pt x="9621" y="9263"/>
                </a:lnTo>
                <a:lnTo>
                  <a:pt x="9502" y="9622"/>
                </a:lnTo>
                <a:lnTo>
                  <a:pt x="9203" y="10578"/>
                </a:lnTo>
                <a:lnTo>
                  <a:pt x="8904" y="11773"/>
                </a:lnTo>
                <a:lnTo>
                  <a:pt x="8426" y="14103"/>
                </a:lnTo>
                <a:lnTo>
                  <a:pt x="8247" y="15418"/>
                </a:lnTo>
                <a:lnTo>
                  <a:pt x="7530" y="15059"/>
                </a:lnTo>
                <a:lnTo>
                  <a:pt x="6813" y="14641"/>
                </a:lnTo>
                <a:lnTo>
                  <a:pt x="6155" y="14163"/>
                </a:lnTo>
                <a:lnTo>
                  <a:pt x="5558" y="13565"/>
                </a:lnTo>
                <a:lnTo>
                  <a:pt x="4721" y="12430"/>
                </a:lnTo>
                <a:lnTo>
                  <a:pt x="4243" y="11773"/>
                </a:lnTo>
                <a:lnTo>
                  <a:pt x="4004" y="11593"/>
                </a:lnTo>
                <a:lnTo>
                  <a:pt x="3944" y="11534"/>
                </a:lnTo>
                <a:lnTo>
                  <a:pt x="3885" y="11534"/>
                </a:lnTo>
                <a:lnTo>
                  <a:pt x="3765" y="11653"/>
                </a:lnTo>
                <a:lnTo>
                  <a:pt x="3765" y="11832"/>
                </a:lnTo>
                <a:lnTo>
                  <a:pt x="3765" y="12071"/>
                </a:lnTo>
                <a:lnTo>
                  <a:pt x="3825" y="12310"/>
                </a:lnTo>
                <a:lnTo>
                  <a:pt x="4124" y="12848"/>
                </a:lnTo>
                <a:lnTo>
                  <a:pt x="4482" y="13386"/>
                </a:lnTo>
                <a:lnTo>
                  <a:pt x="4960" y="13984"/>
                </a:lnTo>
                <a:lnTo>
                  <a:pt x="5379" y="14462"/>
                </a:lnTo>
                <a:lnTo>
                  <a:pt x="5976" y="14999"/>
                </a:lnTo>
                <a:lnTo>
                  <a:pt x="6394" y="15298"/>
                </a:lnTo>
                <a:lnTo>
                  <a:pt x="6992" y="15597"/>
                </a:lnTo>
                <a:lnTo>
                  <a:pt x="7530" y="15836"/>
                </a:lnTo>
                <a:lnTo>
                  <a:pt x="7709" y="16015"/>
                </a:lnTo>
                <a:lnTo>
                  <a:pt x="7888" y="16135"/>
                </a:lnTo>
                <a:lnTo>
                  <a:pt x="8008" y="16374"/>
                </a:lnTo>
                <a:lnTo>
                  <a:pt x="8068" y="16613"/>
                </a:lnTo>
                <a:lnTo>
                  <a:pt x="8068" y="17270"/>
                </a:lnTo>
                <a:lnTo>
                  <a:pt x="7948" y="18525"/>
                </a:lnTo>
                <a:lnTo>
                  <a:pt x="6932" y="18346"/>
                </a:lnTo>
                <a:lnTo>
                  <a:pt x="6036" y="18047"/>
                </a:lnTo>
                <a:lnTo>
                  <a:pt x="5199" y="17629"/>
                </a:lnTo>
                <a:lnTo>
                  <a:pt x="4423" y="17151"/>
                </a:lnTo>
                <a:lnTo>
                  <a:pt x="3765" y="16613"/>
                </a:lnTo>
                <a:lnTo>
                  <a:pt x="3168" y="15956"/>
                </a:lnTo>
                <a:lnTo>
                  <a:pt x="2630" y="15298"/>
                </a:lnTo>
                <a:lnTo>
                  <a:pt x="2152" y="14581"/>
                </a:lnTo>
                <a:lnTo>
                  <a:pt x="1734" y="13804"/>
                </a:lnTo>
                <a:lnTo>
                  <a:pt x="1435" y="12968"/>
                </a:lnTo>
                <a:lnTo>
                  <a:pt x="1196" y="12131"/>
                </a:lnTo>
                <a:lnTo>
                  <a:pt x="1016" y="11235"/>
                </a:lnTo>
                <a:lnTo>
                  <a:pt x="957" y="10279"/>
                </a:lnTo>
                <a:lnTo>
                  <a:pt x="957" y="9382"/>
                </a:lnTo>
                <a:lnTo>
                  <a:pt x="1016" y="8426"/>
                </a:lnTo>
                <a:lnTo>
                  <a:pt x="1136" y="7470"/>
                </a:lnTo>
                <a:lnTo>
                  <a:pt x="2152" y="7889"/>
                </a:lnTo>
                <a:lnTo>
                  <a:pt x="3885" y="8486"/>
                </a:lnTo>
                <a:lnTo>
                  <a:pt x="4721" y="8785"/>
                </a:lnTo>
                <a:lnTo>
                  <a:pt x="5498" y="9024"/>
                </a:lnTo>
                <a:lnTo>
                  <a:pt x="6036" y="9084"/>
                </a:lnTo>
                <a:lnTo>
                  <a:pt x="6215" y="9084"/>
                </a:lnTo>
                <a:lnTo>
                  <a:pt x="6275" y="9024"/>
                </a:lnTo>
                <a:lnTo>
                  <a:pt x="6275" y="8904"/>
                </a:lnTo>
                <a:lnTo>
                  <a:pt x="6215" y="8785"/>
                </a:lnTo>
                <a:lnTo>
                  <a:pt x="5797" y="8426"/>
                </a:lnTo>
                <a:lnTo>
                  <a:pt x="5199" y="8068"/>
                </a:lnTo>
                <a:lnTo>
                  <a:pt x="4482" y="7709"/>
                </a:lnTo>
                <a:lnTo>
                  <a:pt x="2988" y="7052"/>
                </a:lnTo>
                <a:lnTo>
                  <a:pt x="2032" y="6694"/>
                </a:lnTo>
                <a:lnTo>
                  <a:pt x="1375" y="6454"/>
                </a:lnTo>
                <a:lnTo>
                  <a:pt x="1076" y="6395"/>
                </a:lnTo>
                <a:lnTo>
                  <a:pt x="837" y="6395"/>
                </a:lnTo>
                <a:lnTo>
                  <a:pt x="658" y="6454"/>
                </a:lnTo>
                <a:lnTo>
                  <a:pt x="479" y="6634"/>
                </a:lnTo>
                <a:lnTo>
                  <a:pt x="359" y="6873"/>
                </a:lnTo>
                <a:lnTo>
                  <a:pt x="240" y="7291"/>
                </a:lnTo>
                <a:lnTo>
                  <a:pt x="120" y="7829"/>
                </a:lnTo>
                <a:lnTo>
                  <a:pt x="60" y="8367"/>
                </a:lnTo>
                <a:lnTo>
                  <a:pt x="1" y="9502"/>
                </a:lnTo>
                <a:lnTo>
                  <a:pt x="1" y="10757"/>
                </a:lnTo>
                <a:lnTo>
                  <a:pt x="180" y="12012"/>
                </a:lnTo>
                <a:lnTo>
                  <a:pt x="419" y="13207"/>
                </a:lnTo>
                <a:lnTo>
                  <a:pt x="598" y="13804"/>
                </a:lnTo>
                <a:lnTo>
                  <a:pt x="837" y="14402"/>
                </a:lnTo>
                <a:lnTo>
                  <a:pt x="1076" y="14940"/>
                </a:lnTo>
                <a:lnTo>
                  <a:pt x="1315" y="15418"/>
                </a:lnTo>
                <a:lnTo>
                  <a:pt x="1674" y="15896"/>
                </a:lnTo>
                <a:lnTo>
                  <a:pt x="2032" y="16374"/>
                </a:lnTo>
                <a:lnTo>
                  <a:pt x="2391" y="16792"/>
                </a:lnTo>
                <a:lnTo>
                  <a:pt x="2809" y="17210"/>
                </a:lnTo>
                <a:lnTo>
                  <a:pt x="3227" y="17569"/>
                </a:lnTo>
                <a:lnTo>
                  <a:pt x="3705" y="17927"/>
                </a:lnTo>
                <a:lnTo>
                  <a:pt x="4243" y="18226"/>
                </a:lnTo>
                <a:lnTo>
                  <a:pt x="4721" y="18525"/>
                </a:lnTo>
                <a:lnTo>
                  <a:pt x="5319" y="18764"/>
                </a:lnTo>
                <a:lnTo>
                  <a:pt x="5857" y="19003"/>
                </a:lnTo>
                <a:lnTo>
                  <a:pt x="6574" y="19182"/>
                </a:lnTo>
                <a:lnTo>
                  <a:pt x="6932" y="19302"/>
                </a:lnTo>
                <a:lnTo>
                  <a:pt x="7291" y="19421"/>
                </a:lnTo>
                <a:lnTo>
                  <a:pt x="7649" y="19601"/>
                </a:lnTo>
                <a:lnTo>
                  <a:pt x="7769" y="19660"/>
                </a:lnTo>
                <a:lnTo>
                  <a:pt x="7829" y="19840"/>
                </a:lnTo>
                <a:lnTo>
                  <a:pt x="7888" y="20258"/>
                </a:lnTo>
                <a:lnTo>
                  <a:pt x="7888" y="20736"/>
                </a:lnTo>
                <a:lnTo>
                  <a:pt x="7888" y="21393"/>
                </a:lnTo>
                <a:lnTo>
                  <a:pt x="7888" y="23066"/>
                </a:lnTo>
                <a:lnTo>
                  <a:pt x="7948" y="23903"/>
                </a:lnTo>
                <a:lnTo>
                  <a:pt x="8068" y="24620"/>
                </a:lnTo>
                <a:lnTo>
                  <a:pt x="8127" y="24919"/>
                </a:lnTo>
                <a:lnTo>
                  <a:pt x="8247" y="25158"/>
                </a:lnTo>
                <a:lnTo>
                  <a:pt x="8426" y="25337"/>
                </a:lnTo>
                <a:lnTo>
                  <a:pt x="8605" y="25457"/>
                </a:lnTo>
                <a:lnTo>
                  <a:pt x="8665" y="25457"/>
                </a:lnTo>
                <a:lnTo>
                  <a:pt x="8785" y="25277"/>
                </a:lnTo>
                <a:lnTo>
                  <a:pt x="8844" y="24680"/>
                </a:lnTo>
                <a:lnTo>
                  <a:pt x="8904" y="23843"/>
                </a:lnTo>
                <a:lnTo>
                  <a:pt x="8964" y="22827"/>
                </a:lnTo>
                <a:lnTo>
                  <a:pt x="8904" y="20796"/>
                </a:lnTo>
                <a:lnTo>
                  <a:pt x="8904" y="19660"/>
                </a:lnTo>
                <a:lnTo>
                  <a:pt x="10159" y="19660"/>
                </a:lnTo>
                <a:lnTo>
                  <a:pt x="11533" y="19601"/>
                </a:lnTo>
                <a:lnTo>
                  <a:pt x="12968" y="19362"/>
                </a:lnTo>
                <a:lnTo>
                  <a:pt x="14402" y="19063"/>
                </a:lnTo>
                <a:lnTo>
                  <a:pt x="15836" y="18585"/>
                </a:lnTo>
                <a:lnTo>
                  <a:pt x="16493" y="18346"/>
                </a:lnTo>
                <a:lnTo>
                  <a:pt x="17091" y="17987"/>
                </a:lnTo>
                <a:lnTo>
                  <a:pt x="17748" y="17688"/>
                </a:lnTo>
                <a:lnTo>
                  <a:pt x="18286" y="17330"/>
                </a:lnTo>
                <a:lnTo>
                  <a:pt x="18824" y="16912"/>
                </a:lnTo>
                <a:lnTo>
                  <a:pt x="19302" y="16434"/>
                </a:lnTo>
                <a:lnTo>
                  <a:pt x="19660" y="16015"/>
                </a:lnTo>
                <a:lnTo>
                  <a:pt x="20019" y="15597"/>
                </a:lnTo>
                <a:lnTo>
                  <a:pt x="20317" y="15059"/>
                </a:lnTo>
                <a:lnTo>
                  <a:pt x="20616" y="14581"/>
                </a:lnTo>
                <a:lnTo>
                  <a:pt x="20855" y="14043"/>
                </a:lnTo>
                <a:lnTo>
                  <a:pt x="21034" y="13506"/>
                </a:lnTo>
                <a:lnTo>
                  <a:pt x="21333" y="12370"/>
                </a:lnTo>
                <a:lnTo>
                  <a:pt x="21513" y="11354"/>
                </a:lnTo>
                <a:lnTo>
                  <a:pt x="21632" y="10697"/>
                </a:lnTo>
                <a:lnTo>
                  <a:pt x="21692" y="10040"/>
                </a:lnTo>
                <a:lnTo>
                  <a:pt x="21692" y="9323"/>
                </a:lnTo>
                <a:lnTo>
                  <a:pt x="21632" y="8665"/>
                </a:lnTo>
                <a:lnTo>
                  <a:pt x="21513" y="8128"/>
                </a:lnTo>
                <a:lnTo>
                  <a:pt x="21393" y="7889"/>
                </a:lnTo>
                <a:lnTo>
                  <a:pt x="21274" y="7709"/>
                </a:lnTo>
                <a:lnTo>
                  <a:pt x="21034" y="7530"/>
                </a:lnTo>
                <a:lnTo>
                  <a:pt x="20736" y="7411"/>
                </a:lnTo>
                <a:lnTo>
                  <a:pt x="19959" y="7411"/>
                </a:lnTo>
                <a:lnTo>
                  <a:pt x="19063" y="7530"/>
                </a:lnTo>
                <a:lnTo>
                  <a:pt x="18106" y="7769"/>
                </a:lnTo>
                <a:lnTo>
                  <a:pt x="17150" y="8068"/>
                </a:lnTo>
                <a:lnTo>
                  <a:pt x="16254" y="8426"/>
                </a:lnTo>
                <a:lnTo>
                  <a:pt x="14939" y="8964"/>
                </a:lnTo>
                <a:lnTo>
                  <a:pt x="14939" y="8008"/>
                </a:lnTo>
                <a:lnTo>
                  <a:pt x="14820" y="7052"/>
                </a:lnTo>
                <a:lnTo>
                  <a:pt x="14700" y="6096"/>
                </a:lnTo>
                <a:lnTo>
                  <a:pt x="14581" y="5140"/>
                </a:lnTo>
                <a:lnTo>
                  <a:pt x="14342" y="4184"/>
                </a:lnTo>
                <a:lnTo>
                  <a:pt x="14103" y="3287"/>
                </a:lnTo>
                <a:lnTo>
                  <a:pt x="13804" y="2391"/>
                </a:lnTo>
                <a:lnTo>
                  <a:pt x="13505" y="1495"/>
                </a:lnTo>
                <a:lnTo>
                  <a:pt x="13147" y="778"/>
                </a:lnTo>
                <a:lnTo>
                  <a:pt x="12968" y="479"/>
                </a:lnTo>
                <a:lnTo>
                  <a:pt x="12788" y="300"/>
                </a:lnTo>
                <a:lnTo>
                  <a:pt x="12609" y="120"/>
                </a:lnTo>
                <a:lnTo>
                  <a:pt x="12370" y="61"/>
                </a:lnTo>
                <a:lnTo>
                  <a:pt x="12191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4" name="Google Shape;44;p2"/>
          <p:cNvSpPr/>
          <p:nvPr/>
        </p:nvSpPr>
        <p:spPr>
          <a:xfrm rot="-2801891">
            <a:off x="11133323" y="524341"/>
            <a:ext cx="990460" cy="1554865"/>
          </a:xfrm>
          <a:custGeom>
            <a:avLst/>
            <a:gdLst/>
            <a:ahLst/>
            <a:cxnLst/>
            <a:rect l="l" t="t" r="r" b="b"/>
            <a:pathLst>
              <a:path w="27369" h="42965" extrusionOk="0">
                <a:moveTo>
                  <a:pt x="7709" y="23066"/>
                </a:moveTo>
                <a:lnTo>
                  <a:pt x="7530" y="23125"/>
                </a:lnTo>
                <a:lnTo>
                  <a:pt x="7350" y="23185"/>
                </a:lnTo>
                <a:lnTo>
                  <a:pt x="7291" y="23305"/>
                </a:lnTo>
                <a:lnTo>
                  <a:pt x="7231" y="23424"/>
                </a:lnTo>
                <a:lnTo>
                  <a:pt x="7231" y="23544"/>
                </a:lnTo>
                <a:lnTo>
                  <a:pt x="7231" y="23723"/>
                </a:lnTo>
                <a:lnTo>
                  <a:pt x="7350" y="24022"/>
                </a:lnTo>
                <a:lnTo>
                  <a:pt x="7589" y="24201"/>
                </a:lnTo>
                <a:lnTo>
                  <a:pt x="7709" y="24320"/>
                </a:lnTo>
                <a:lnTo>
                  <a:pt x="7948" y="24320"/>
                </a:lnTo>
                <a:lnTo>
                  <a:pt x="8067" y="24261"/>
                </a:lnTo>
                <a:lnTo>
                  <a:pt x="8187" y="24141"/>
                </a:lnTo>
                <a:lnTo>
                  <a:pt x="8306" y="23962"/>
                </a:lnTo>
                <a:lnTo>
                  <a:pt x="8366" y="23783"/>
                </a:lnTo>
                <a:lnTo>
                  <a:pt x="8366" y="23603"/>
                </a:lnTo>
                <a:lnTo>
                  <a:pt x="8306" y="23484"/>
                </a:lnTo>
                <a:lnTo>
                  <a:pt x="8247" y="23305"/>
                </a:lnTo>
                <a:lnTo>
                  <a:pt x="8187" y="23185"/>
                </a:lnTo>
                <a:lnTo>
                  <a:pt x="8067" y="23125"/>
                </a:lnTo>
                <a:lnTo>
                  <a:pt x="7888" y="23066"/>
                </a:lnTo>
                <a:close/>
                <a:moveTo>
                  <a:pt x="6633" y="25934"/>
                </a:moveTo>
                <a:lnTo>
                  <a:pt x="6514" y="25994"/>
                </a:lnTo>
                <a:lnTo>
                  <a:pt x="6335" y="26053"/>
                </a:lnTo>
                <a:lnTo>
                  <a:pt x="6215" y="26173"/>
                </a:lnTo>
                <a:lnTo>
                  <a:pt x="5976" y="26531"/>
                </a:lnTo>
                <a:lnTo>
                  <a:pt x="5856" y="26830"/>
                </a:lnTo>
                <a:lnTo>
                  <a:pt x="5856" y="27009"/>
                </a:lnTo>
                <a:lnTo>
                  <a:pt x="5916" y="27129"/>
                </a:lnTo>
                <a:lnTo>
                  <a:pt x="5976" y="27248"/>
                </a:lnTo>
                <a:lnTo>
                  <a:pt x="6096" y="27308"/>
                </a:lnTo>
                <a:lnTo>
                  <a:pt x="6215" y="27308"/>
                </a:lnTo>
                <a:lnTo>
                  <a:pt x="6454" y="27248"/>
                </a:lnTo>
                <a:lnTo>
                  <a:pt x="6813" y="27129"/>
                </a:lnTo>
                <a:lnTo>
                  <a:pt x="6932" y="27069"/>
                </a:lnTo>
                <a:lnTo>
                  <a:pt x="7052" y="26950"/>
                </a:lnTo>
                <a:lnTo>
                  <a:pt x="7111" y="26830"/>
                </a:lnTo>
                <a:lnTo>
                  <a:pt x="7171" y="26651"/>
                </a:lnTo>
                <a:lnTo>
                  <a:pt x="7171" y="26531"/>
                </a:lnTo>
                <a:lnTo>
                  <a:pt x="7111" y="26352"/>
                </a:lnTo>
                <a:lnTo>
                  <a:pt x="6932" y="26113"/>
                </a:lnTo>
                <a:lnTo>
                  <a:pt x="6813" y="25994"/>
                </a:lnTo>
                <a:lnTo>
                  <a:pt x="6633" y="25934"/>
                </a:lnTo>
                <a:close/>
                <a:moveTo>
                  <a:pt x="8545" y="28981"/>
                </a:moveTo>
                <a:lnTo>
                  <a:pt x="8366" y="29041"/>
                </a:lnTo>
                <a:lnTo>
                  <a:pt x="8247" y="29161"/>
                </a:lnTo>
                <a:lnTo>
                  <a:pt x="8127" y="29340"/>
                </a:lnTo>
                <a:lnTo>
                  <a:pt x="8127" y="29459"/>
                </a:lnTo>
                <a:lnTo>
                  <a:pt x="8127" y="29639"/>
                </a:lnTo>
                <a:lnTo>
                  <a:pt x="8306" y="29818"/>
                </a:lnTo>
                <a:lnTo>
                  <a:pt x="8486" y="29937"/>
                </a:lnTo>
                <a:lnTo>
                  <a:pt x="8665" y="29937"/>
                </a:lnTo>
                <a:lnTo>
                  <a:pt x="8844" y="29878"/>
                </a:lnTo>
                <a:lnTo>
                  <a:pt x="8964" y="29818"/>
                </a:lnTo>
                <a:lnTo>
                  <a:pt x="9083" y="29639"/>
                </a:lnTo>
                <a:lnTo>
                  <a:pt x="9083" y="29459"/>
                </a:lnTo>
                <a:lnTo>
                  <a:pt x="9024" y="29220"/>
                </a:lnTo>
                <a:lnTo>
                  <a:pt x="8844" y="29041"/>
                </a:lnTo>
                <a:lnTo>
                  <a:pt x="8725" y="28981"/>
                </a:lnTo>
                <a:close/>
                <a:moveTo>
                  <a:pt x="5976" y="29280"/>
                </a:moveTo>
                <a:lnTo>
                  <a:pt x="5797" y="29400"/>
                </a:lnTo>
                <a:lnTo>
                  <a:pt x="5617" y="29579"/>
                </a:lnTo>
                <a:lnTo>
                  <a:pt x="5558" y="29758"/>
                </a:lnTo>
                <a:lnTo>
                  <a:pt x="5558" y="29997"/>
                </a:lnTo>
                <a:lnTo>
                  <a:pt x="5617" y="30117"/>
                </a:lnTo>
                <a:lnTo>
                  <a:pt x="5677" y="30176"/>
                </a:lnTo>
                <a:lnTo>
                  <a:pt x="5797" y="30236"/>
                </a:lnTo>
                <a:lnTo>
                  <a:pt x="6096" y="30236"/>
                </a:lnTo>
                <a:lnTo>
                  <a:pt x="6215" y="30176"/>
                </a:lnTo>
                <a:lnTo>
                  <a:pt x="6394" y="29997"/>
                </a:lnTo>
                <a:lnTo>
                  <a:pt x="6394" y="29818"/>
                </a:lnTo>
                <a:lnTo>
                  <a:pt x="6335" y="29519"/>
                </a:lnTo>
                <a:lnTo>
                  <a:pt x="6275" y="29400"/>
                </a:lnTo>
                <a:lnTo>
                  <a:pt x="6155" y="29340"/>
                </a:lnTo>
                <a:lnTo>
                  <a:pt x="6096" y="29280"/>
                </a:lnTo>
                <a:close/>
                <a:moveTo>
                  <a:pt x="2869" y="29818"/>
                </a:moveTo>
                <a:lnTo>
                  <a:pt x="2749" y="29878"/>
                </a:lnTo>
                <a:lnTo>
                  <a:pt x="2570" y="30057"/>
                </a:lnTo>
                <a:lnTo>
                  <a:pt x="2510" y="30296"/>
                </a:lnTo>
                <a:lnTo>
                  <a:pt x="2510" y="30595"/>
                </a:lnTo>
                <a:lnTo>
                  <a:pt x="2570" y="30834"/>
                </a:lnTo>
                <a:lnTo>
                  <a:pt x="2630" y="30893"/>
                </a:lnTo>
                <a:lnTo>
                  <a:pt x="2749" y="30953"/>
                </a:lnTo>
                <a:lnTo>
                  <a:pt x="2869" y="31013"/>
                </a:lnTo>
                <a:lnTo>
                  <a:pt x="2988" y="31013"/>
                </a:lnTo>
                <a:lnTo>
                  <a:pt x="3227" y="30953"/>
                </a:lnTo>
                <a:lnTo>
                  <a:pt x="3407" y="30834"/>
                </a:lnTo>
                <a:lnTo>
                  <a:pt x="3526" y="30714"/>
                </a:lnTo>
                <a:lnTo>
                  <a:pt x="3646" y="30535"/>
                </a:lnTo>
                <a:lnTo>
                  <a:pt x="3705" y="30356"/>
                </a:lnTo>
                <a:lnTo>
                  <a:pt x="3646" y="30176"/>
                </a:lnTo>
                <a:lnTo>
                  <a:pt x="3526" y="30057"/>
                </a:lnTo>
                <a:lnTo>
                  <a:pt x="3347" y="29878"/>
                </a:lnTo>
                <a:lnTo>
                  <a:pt x="3167" y="29818"/>
                </a:lnTo>
                <a:close/>
                <a:moveTo>
                  <a:pt x="3227" y="32806"/>
                </a:moveTo>
                <a:lnTo>
                  <a:pt x="3048" y="32925"/>
                </a:lnTo>
                <a:lnTo>
                  <a:pt x="2928" y="33104"/>
                </a:lnTo>
                <a:lnTo>
                  <a:pt x="2869" y="33284"/>
                </a:lnTo>
                <a:lnTo>
                  <a:pt x="2809" y="33523"/>
                </a:lnTo>
                <a:lnTo>
                  <a:pt x="2869" y="33702"/>
                </a:lnTo>
                <a:lnTo>
                  <a:pt x="2988" y="33821"/>
                </a:lnTo>
                <a:lnTo>
                  <a:pt x="3227" y="33881"/>
                </a:lnTo>
                <a:lnTo>
                  <a:pt x="3466" y="33881"/>
                </a:lnTo>
                <a:lnTo>
                  <a:pt x="3646" y="33762"/>
                </a:lnTo>
                <a:lnTo>
                  <a:pt x="3765" y="33582"/>
                </a:lnTo>
                <a:lnTo>
                  <a:pt x="3825" y="33403"/>
                </a:lnTo>
                <a:lnTo>
                  <a:pt x="3885" y="33164"/>
                </a:lnTo>
                <a:lnTo>
                  <a:pt x="3825" y="32985"/>
                </a:lnTo>
                <a:lnTo>
                  <a:pt x="3646" y="32865"/>
                </a:lnTo>
                <a:lnTo>
                  <a:pt x="3466" y="32806"/>
                </a:lnTo>
                <a:close/>
                <a:moveTo>
                  <a:pt x="6932" y="32746"/>
                </a:moveTo>
                <a:lnTo>
                  <a:pt x="6633" y="32865"/>
                </a:lnTo>
                <a:lnTo>
                  <a:pt x="6454" y="33045"/>
                </a:lnTo>
                <a:lnTo>
                  <a:pt x="6335" y="33224"/>
                </a:lnTo>
                <a:lnTo>
                  <a:pt x="6335" y="33463"/>
                </a:lnTo>
                <a:lnTo>
                  <a:pt x="6335" y="33642"/>
                </a:lnTo>
                <a:lnTo>
                  <a:pt x="6454" y="33821"/>
                </a:lnTo>
                <a:lnTo>
                  <a:pt x="6633" y="33941"/>
                </a:lnTo>
                <a:lnTo>
                  <a:pt x="6872" y="33941"/>
                </a:lnTo>
                <a:lnTo>
                  <a:pt x="7111" y="33881"/>
                </a:lnTo>
                <a:lnTo>
                  <a:pt x="7350" y="33702"/>
                </a:lnTo>
                <a:lnTo>
                  <a:pt x="7470" y="33463"/>
                </a:lnTo>
                <a:lnTo>
                  <a:pt x="7470" y="33284"/>
                </a:lnTo>
                <a:lnTo>
                  <a:pt x="7410" y="33045"/>
                </a:lnTo>
                <a:lnTo>
                  <a:pt x="7291" y="32865"/>
                </a:lnTo>
                <a:lnTo>
                  <a:pt x="7171" y="32806"/>
                </a:lnTo>
                <a:lnTo>
                  <a:pt x="6932" y="32746"/>
                </a:lnTo>
                <a:close/>
                <a:moveTo>
                  <a:pt x="9263" y="34658"/>
                </a:moveTo>
                <a:lnTo>
                  <a:pt x="9024" y="34778"/>
                </a:lnTo>
                <a:lnTo>
                  <a:pt x="8904" y="34957"/>
                </a:lnTo>
                <a:lnTo>
                  <a:pt x="8844" y="35076"/>
                </a:lnTo>
                <a:lnTo>
                  <a:pt x="8844" y="35196"/>
                </a:lnTo>
                <a:lnTo>
                  <a:pt x="8904" y="35315"/>
                </a:lnTo>
                <a:lnTo>
                  <a:pt x="9024" y="35435"/>
                </a:lnTo>
                <a:lnTo>
                  <a:pt x="9203" y="35674"/>
                </a:lnTo>
                <a:lnTo>
                  <a:pt x="9382" y="35734"/>
                </a:lnTo>
                <a:lnTo>
                  <a:pt x="9442" y="35734"/>
                </a:lnTo>
                <a:lnTo>
                  <a:pt x="9502" y="35674"/>
                </a:lnTo>
                <a:lnTo>
                  <a:pt x="9681" y="35315"/>
                </a:lnTo>
                <a:lnTo>
                  <a:pt x="9741" y="35136"/>
                </a:lnTo>
                <a:lnTo>
                  <a:pt x="9741" y="34957"/>
                </a:lnTo>
                <a:lnTo>
                  <a:pt x="9741" y="34837"/>
                </a:lnTo>
                <a:lnTo>
                  <a:pt x="9681" y="34718"/>
                </a:lnTo>
                <a:lnTo>
                  <a:pt x="9561" y="34658"/>
                </a:lnTo>
                <a:close/>
                <a:moveTo>
                  <a:pt x="5558" y="35196"/>
                </a:moveTo>
                <a:lnTo>
                  <a:pt x="5199" y="35315"/>
                </a:lnTo>
                <a:lnTo>
                  <a:pt x="5020" y="35495"/>
                </a:lnTo>
                <a:lnTo>
                  <a:pt x="4841" y="35793"/>
                </a:lnTo>
                <a:lnTo>
                  <a:pt x="4781" y="36092"/>
                </a:lnTo>
                <a:lnTo>
                  <a:pt x="4781" y="36331"/>
                </a:lnTo>
                <a:lnTo>
                  <a:pt x="4841" y="36570"/>
                </a:lnTo>
                <a:lnTo>
                  <a:pt x="4960" y="36690"/>
                </a:lnTo>
                <a:lnTo>
                  <a:pt x="5020" y="36750"/>
                </a:lnTo>
                <a:lnTo>
                  <a:pt x="5139" y="36690"/>
                </a:lnTo>
                <a:lnTo>
                  <a:pt x="5378" y="36510"/>
                </a:lnTo>
                <a:lnTo>
                  <a:pt x="5617" y="36451"/>
                </a:lnTo>
                <a:lnTo>
                  <a:pt x="5916" y="36271"/>
                </a:lnTo>
                <a:lnTo>
                  <a:pt x="6155" y="36092"/>
                </a:lnTo>
                <a:lnTo>
                  <a:pt x="6275" y="35853"/>
                </a:lnTo>
                <a:lnTo>
                  <a:pt x="6275" y="35674"/>
                </a:lnTo>
                <a:lnTo>
                  <a:pt x="6215" y="35435"/>
                </a:lnTo>
                <a:lnTo>
                  <a:pt x="6036" y="35315"/>
                </a:lnTo>
                <a:lnTo>
                  <a:pt x="5797" y="35196"/>
                </a:lnTo>
                <a:close/>
                <a:moveTo>
                  <a:pt x="6574" y="38004"/>
                </a:moveTo>
                <a:lnTo>
                  <a:pt x="6155" y="38064"/>
                </a:lnTo>
                <a:lnTo>
                  <a:pt x="5916" y="38124"/>
                </a:lnTo>
                <a:lnTo>
                  <a:pt x="5737" y="38243"/>
                </a:lnTo>
                <a:lnTo>
                  <a:pt x="5617" y="38363"/>
                </a:lnTo>
                <a:lnTo>
                  <a:pt x="5498" y="38542"/>
                </a:lnTo>
                <a:lnTo>
                  <a:pt x="5378" y="38901"/>
                </a:lnTo>
                <a:lnTo>
                  <a:pt x="5378" y="39199"/>
                </a:lnTo>
                <a:lnTo>
                  <a:pt x="5378" y="39319"/>
                </a:lnTo>
                <a:lnTo>
                  <a:pt x="5498" y="39438"/>
                </a:lnTo>
                <a:lnTo>
                  <a:pt x="5558" y="39558"/>
                </a:lnTo>
                <a:lnTo>
                  <a:pt x="5737" y="39618"/>
                </a:lnTo>
                <a:lnTo>
                  <a:pt x="5856" y="39618"/>
                </a:lnTo>
                <a:lnTo>
                  <a:pt x="6036" y="39558"/>
                </a:lnTo>
                <a:lnTo>
                  <a:pt x="6275" y="39438"/>
                </a:lnTo>
                <a:lnTo>
                  <a:pt x="6514" y="39319"/>
                </a:lnTo>
                <a:lnTo>
                  <a:pt x="6753" y="39080"/>
                </a:lnTo>
                <a:lnTo>
                  <a:pt x="6872" y="38841"/>
                </a:lnTo>
                <a:lnTo>
                  <a:pt x="6992" y="38602"/>
                </a:lnTo>
                <a:lnTo>
                  <a:pt x="6992" y="38363"/>
                </a:lnTo>
                <a:lnTo>
                  <a:pt x="6992" y="38184"/>
                </a:lnTo>
                <a:lnTo>
                  <a:pt x="6813" y="38004"/>
                </a:lnTo>
                <a:close/>
                <a:moveTo>
                  <a:pt x="12370" y="38243"/>
                </a:moveTo>
                <a:lnTo>
                  <a:pt x="12250" y="38303"/>
                </a:lnTo>
                <a:lnTo>
                  <a:pt x="12131" y="38363"/>
                </a:lnTo>
                <a:lnTo>
                  <a:pt x="11892" y="38662"/>
                </a:lnTo>
                <a:lnTo>
                  <a:pt x="11772" y="39020"/>
                </a:lnTo>
                <a:lnTo>
                  <a:pt x="11713" y="39379"/>
                </a:lnTo>
                <a:lnTo>
                  <a:pt x="11772" y="39678"/>
                </a:lnTo>
                <a:lnTo>
                  <a:pt x="11832" y="39797"/>
                </a:lnTo>
                <a:lnTo>
                  <a:pt x="11952" y="39857"/>
                </a:lnTo>
                <a:lnTo>
                  <a:pt x="12191" y="39857"/>
                </a:lnTo>
                <a:lnTo>
                  <a:pt x="12370" y="39737"/>
                </a:lnTo>
                <a:lnTo>
                  <a:pt x="12549" y="39498"/>
                </a:lnTo>
                <a:lnTo>
                  <a:pt x="12788" y="39140"/>
                </a:lnTo>
                <a:lnTo>
                  <a:pt x="12848" y="38901"/>
                </a:lnTo>
                <a:lnTo>
                  <a:pt x="12908" y="38662"/>
                </a:lnTo>
                <a:lnTo>
                  <a:pt x="12908" y="38482"/>
                </a:lnTo>
                <a:lnTo>
                  <a:pt x="12848" y="38303"/>
                </a:lnTo>
                <a:lnTo>
                  <a:pt x="12669" y="38243"/>
                </a:lnTo>
                <a:close/>
                <a:moveTo>
                  <a:pt x="9442" y="38721"/>
                </a:moveTo>
                <a:lnTo>
                  <a:pt x="9203" y="38781"/>
                </a:lnTo>
                <a:lnTo>
                  <a:pt x="9024" y="38901"/>
                </a:lnTo>
                <a:lnTo>
                  <a:pt x="8844" y="39080"/>
                </a:lnTo>
                <a:lnTo>
                  <a:pt x="8784" y="39259"/>
                </a:lnTo>
                <a:lnTo>
                  <a:pt x="8784" y="39498"/>
                </a:lnTo>
                <a:lnTo>
                  <a:pt x="8844" y="39678"/>
                </a:lnTo>
                <a:lnTo>
                  <a:pt x="8964" y="39857"/>
                </a:lnTo>
                <a:lnTo>
                  <a:pt x="9203" y="39917"/>
                </a:lnTo>
                <a:lnTo>
                  <a:pt x="9442" y="39917"/>
                </a:lnTo>
                <a:lnTo>
                  <a:pt x="9621" y="39797"/>
                </a:lnTo>
                <a:lnTo>
                  <a:pt x="9800" y="39558"/>
                </a:lnTo>
                <a:lnTo>
                  <a:pt x="9860" y="39379"/>
                </a:lnTo>
                <a:lnTo>
                  <a:pt x="9860" y="39140"/>
                </a:lnTo>
                <a:lnTo>
                  <a:pt x="9800" y="38901"/>
                </a:lnTo>
                <a:lnTo>
                  <a:pt x="9681" y="38781"/>
                </a:lnTo>
                <a:lnTo>
                  <a:pt x="9442" y="38721"/>
                </a:lnTo>
                <a:close/>
                <a:moveTo>
                  <a:pt x="18465" y="5259"/>
                </a:moveTo>
                <a:lnTo>
                  <a:pt x="18764" y="5318"/>
                </a:lnTo>
                <a:lnTo>
                  <a:pt x="19062" y="5498"/>
                </a:lnTo>
                <a:lnTo>
                  <a:pt x="19421" y="5737"/>
                </a:lnTo>
                <a:lnTo>
                  <a:pt x="19660" y="5976"/>
                </a:lnTo>
                <a:lnTo>
                  <a:pt x="19899" y="6334"/>
                </a:lnTo>
                <a:lnTo>
                  <a:pt x="20078" y="6693"/>
                </a:lnTo>
                <a:lnTo>
                  <a:pt x="20198" y="7171"/>
                </a:lnTo>
                <a:lnTo>
                  <a:pt x="20317" y="7649"/>
                </a:lnTo>
                <a:lnTo>
                  <a:pt x="20437" y="8127"/>
                </a:lnTo>
                <a:lnTo>
                  <a:pt x="20437" y="8605"/>
                </a:lnTo>
                <a:lnTo>
                  <a:pt x="20497" y="9621"/>
                </a:lnTo>
                <a:lnTo>
                  <a:pt x="20437" y="10636"/>
                </a:lnTo>
                <a:lnTo>
                  <a:pt x="20258" y="13086"/>
                </a:lnTo>
                <a:lnTo>
                  <a:pt x="20138" y="14341"/>
                </a:lnTo>
                <a:lnTo>
                  <a:pt x="20138" y="15536"/>
                </a:lnTo>
                <a:lnTo>
                  <a:pt x="20138" y="16791"/>
                </a:lnTo>
                <a:lnTo>
                  <a:pt x="20258" y="17986"/>
                </a:lnTo>
                <a:lnTo>
                  <a:pt x="20377" y="18584"/>
                </a:lnTo>
                <a:lnTo>
                  <a:pt x="20497" y="19181"/>
                </a:lnTo>
                <a:lnTo>
                  <a:pt x="20676" y="19779"/>
                </a:lnTo>
                <a:lnTo>
                  <a:pt x="20915" y="20377"/>
                </a:lnTo>
                <a:lnTo>
                  <a:pt x="21273" y="21094"/>
                </a:lnTo>
                <a:lnTo>
                  <a:pt x="21632" y="21691"/>
                </a:lnTo>
                <a:lnTo>
                  <a:pt x="22110" y="22229"/>
                </a:lnTo>
                <a:lnTo>
                  <a:pt x="22588" y="22707"/>
                </a:lnTo>
                <a:lnTo>
                  <a:pt x="23604" y="23723"/>
                </a:lnTo>
                <a:lnTo>
                  <a:pt x="24142" y="24201"/>
                </a:lnTo>
                <a:lnTo>
                  <a:pt x="24679" y="24739"/>
                </a:lnTo>
                <a:lnTo>
                  <a:pt x="25157" y="25336"/>
                </a:lnTo>
                <a:lnTo>
                  <a:pt x="25516" y="25934"/>
                </a:lnTo>
                <a:lnTo>
                  <a:pt x="25875" y="26591"/>
                </a:lnTo>
                <a:lnTo>
                  <a:pt x="26114" y="27308"/>
                </a:lnTo>
                <a:lnTo>
                  <a:pt x="26293" y="27965"/>
                </a:lnTo>
                <a:lnTo>
                  <a:pt x="26412" y="28683"/>
                </a:lnTo>
                <a:lnTo>
                  <a:pt x="26472" y="29459"/>
                </a:lnTo>
                <a:lnTo>
                  <a:pt x="26412" y="30176"/>
                </a:lnTo>
                <a:lnTo>
                  <a:pt x="26353" y="30953"/>
                </a:lnTo>
                <a:lnTo>
                  <a:pt x="26173" y="31670"/>
                </a:lnTo>
                <a:lnTo>
                  <a:pt x="25934" y="32447"/>
                </a:lnTo>
                <a:lnTo>
                  <a:pt x="25695" y="33224"/>
                </a:lnTo>
                <a:lnTo>
                  <a:pt x="25337" y="34001"/>
                </a:lnTo>
                <a:lnTo>
                  <a:pt x="24978" y="34778"/>
                </a:lnTo>
                <a:lnTo>
                  <a:pt x="24560" y="35495"/>
                </a:lnTo>
                <a:lnTo>
                  <a:pt x="24142" y="36212"/>
                </a:lnTo>
                <a:lnTo>
                  <a:pt x="23604" y="36929"/>
                </a:lnTo>
                <a:lnTo>
                  <a:pt x="23126" y="37586"/>
                </a:lnTo>
                <a:lnTo>
                  <a:pt x="22528" y="38243"/>
                </a:lnTo>
                <a:lnTo>
                  <a:pt x="21931" y="38841"/>
                </a:lnTo>
                <a:lnTo>
                  <a:pt x="21333" y="39379"/>
                </a:lnTo>
                <a:lnTo>
                  <a:pt x="20736" y="39857"/>
                </a:lnTo>
                <a:lnTo>
                  <a:pt x="20078" y="40335"/>
                </a:lnTo>
                <a:lnTo>
                  <a:pt x="19421" y="40693"/>
                </a:lnTo>
                <a:lnTo>
                  <a:pt x="18943" y="40932"/>
                </a:lnTo>
                <a:lnTo>
                  <a:pt x="18405" y="41171"/>
                </a:lnTo>
                <a:lnTo>
                  <a:pt x="17867" y="41351"/>
                </a:lnTo>
                <a:lnTo>
                  <a:pt x="17270" y="41470"/>
                </a:lnTo>
                <a:lnTo>
                  <a:pt x="16075" y="41649"/>
                </a:lnTo>
                <a:lnTo>
                  <a:pt x="14880" y="41709"/>
                </a:lnTo>
                <a:lnTo>
                  <a:pt x="13684" y="41709"/>
                </a:lnTo>
                <a:lnTo>
                  <a:pt x="12489" y="41590"/>
                </a:lnTo>
                <a:lnTo>
                  <a:pt x="11354" y="41470"/>
                </a:lnTo>
                <a:lnTo>
                  <a:pt x="10219" y="41291"/>
                </a:lnTo>
                <a:lnTo>
                  <a:pt x="9024" y="40992"/>
                </a:lnTo>
                <a:lnTo>
                  <a:pt x="7888" y="40634"/>
                </a:lnTo>
                <a:lnTo>
                  <a:pt x="6753" y="40215"/>
                </a:lnTo>
                <a:lnTo>
                  <a:pt x="5737" y="39678"/>
                </a:lnTo>
                <a:lnTo>
                  <a:pt x="4721" y="39080"/>
                </a:lnTo>
                <a:lnTo>
                  <a:pt x="4243" y="38721"/>
                </a:lnTo>
                <a:lnTo>
                  <a:pt x="3765" y="38303"/>
                </a:lnTo>
                <a:lnTo>
                  <a:pt x="3347" y="37885"/>
                </a:lnTo>
                <a:lnTo>
                  <a:pt x="2988" y="37467"/>
                </a:lnTo>
                <a:lnTo>
                  <a:pt x="2570" y="36989"/>
                </a:lnTo>
                <a:lnTo>
                  <a:pt x="2271" y="36451"/>
                </a:lnTo>
                <a:lnTo>
                  <a:pt x="2510" y="36451"/>
                </a:lnTo>
                <a:lnTo>
                  <a:pt x="2689" y="36331"/>
                </a:lnTo>
                <a:lnTo>
                  <a:pt x="2809" y="36271"/>
                </a:lnTo>
                <a:lnTo>
                  <a:pt x="2869" y="36092"/>
                </a:lnTo>
                <a:lnTo>
                  <a:pt x="2928" y="35973"/>
                </a:lnTo>
                <a:lnTo>
                  <a:pt x="2928" y="35793"/>
                </a:lnTo>
                <a:lnTo>
                  <a:pt x="2809" y="35495"/>
                </a:lnTo>
                <a:lnTo>
                  <a:pt x="2570" y="35256"/>
                </a:lnTo>
                <a:lnTo>
                  <a:pt x="2450" y="35196"/>
                </a:lnTo>
                <a:lnTo>
                  <a:pt x="2331" y="35136"/>
                </a:lnTo>
                <a:lnTo>
                  <a:pt x="2152" y="35136"/>
                </a:lnTo>
                <a:lnTo>
                  <a:pt x="2032" y="35256"/>
                </a:lnTo>
                <a:lnTo>
                  <a:pt x="1913" y="35375"/>
                </a:lnTo>
                <a:lnTo>
                  <a:pt x="1793" y="35554"/>
                </a:lnTo>
                <a:lnTo>
                  <a:pt x="1494" y="34897"/>
                </a:lnTo>
                <a:lnTo>
                  <a:pt x="1255" y="34240"/>
                </a:lnTo>
                <a:lnTo>
                  <a:pt x="1136" y="33582"/>
                </a:lnTo>
                <a:lnTo>
                  <a:pt x="1076" y="32925"/>
                </a:lnTo>
                <a:lnTo>
                  <a:pt x="1076" y="32268"/>
                </a:lnTo>
                <a:lnTo>
                  <a:pt x="1136" y="31670"/>
                </a:lnTo>
                <a:lnTo>
                  <a:pt x="1255" y="31013"/>
                </a:lnTo>
                <a:lnTo>
                  <a:pt x="1375" y="30415"/>
                </a:lnTo>
                <a:lnTo>
                  <a:pt x="1614" y="29818"/>
                </a:lnTo>
                <a:lnTo>
                  <a:pt x="1853" y="29220"/>
                </a:lnTo>
                <a:lnTo>
                  <a:pt x="2450" y="28025"/>
                </a:lnTo>
                <a:lnTo>
                  <a:pt x="3227" y="26890"/>
                </a:lnTo>
                <a:lnTo>
                  <a:pt x="4064" y="25755"/>
                </a:lnTo>
                <a:lnTo>
                  <a:pt x="4960" y="24619"/>
                </a:lnTo>
                <a:lnTo>
                  <a:pt x="5916" y="23484"/>
                </a:lnTo>
                <a:lnTo>
                  <a:pt x="7769" y="21273"/>
                </a:lnTo>
                <a:lnTo>
                  <a:pt x="8605" y="20197"/>
                </a:lnTo>
                <a:lnTo>
                  <a:pt x="9382" y="19062"/>
                </a:lnTo>
                <a:lnTo>
                  <a:pt x="10039" y="17927"/>
                </a:lnTo>
                <a:lnTo>
                  <a:pt x="10278" y="17389"/>
                </a:lnTo>
                <a:lnTo>
                  <a:pt x="10517" y="16791"/>
                </a:lnTo>
                <a:lnTo>
                  <a:pt x="11115" y="14819"/>
                </a:lnTo>
                <a:lnTo>
                  <a:pt x="11772" y="12788"/>
                </a:lnTo>
                <a:lnTo>
                  <a:pt x="12131" y="11772"/>
                </a:lnTo>
                <a:lnTo>
                  <a:pt x="12549" y="10816"/>
                </a:lnTo>
                <a:lnTo>
                  <a:pt x="13087" y="9919"/>
                </a:lnTo>
                <a:lnTo>
                  <a:pt x="13684" y="9083"/>
                </a:lnTo>
                <a:lnTo>
                  <a:pt x="14342" y="8366"/>
                </a:lnTo>
                <a:lnTo>
                  <a:pt x="14700" y="8067"/>
                </a:lnTo>
                <a:lnTo>
                  <a:pt x="15059" y="7828"/>
                </a:lnTo>
                <a:lnTo>
                  <a:pt x="15477" y="7589"/>
                </a:lnTo>
                <a:lnTo>
                  <a:pt x="15895" y="7350"/>
                </a:lnTo>
                <a:lnTo>
                  <a:pt x="16373" y="7230"/>
                </a:lnTo>
                <a:lnTo>
                  <a:pt x="16851" y="7171"/>
                </a:lnTo>
                <a:lnTo>
                  <a:pt x="17270" y="7171"/>
                </a:lnTo>
                <a:lnTo>
                  <a:pt x="17808" y="7230"/>
                </a:lnTo>
                <a:lnTo>
                  <a:pt x="18345" y="7290"/>
                </a:lnTo>
                <a:lnTo>
                  <a:pt x="18525" y="7290"/>
                </a:lnTo>
                <a:lnTo>
                  <a:pt x="18644" y="7230"/>
                </a:lnTo>
                <a:lnTo>
                  <a:pt x="18823" y="7051"/>
                </a:lnTo>
                <a:lnTo>
                  <a:pt x="18823" y="6932"/>
                </a:lnTo>
                <a:lnTo>
                  <a:pt x="18764" y="6812"/>
                </a:lnTo>
                <a:lnTo>
                  <a:pt x="18584" y="6693"/>
                </a:lnTo>
                <a:lnTo>
                  <a:pt x="18166" y="6513"/>
                </a:lnTo>
                <a:lnTo>
                  <a:pt x="17808" y="6454"/>
                </a:lnTo>
                <a:lnTo>
                  <a:pt x="17927" y="5856"/>
                </a:lnTo>
                <a:lnTo>
                  <a:pt x="18047" y="5617"/>
                </a:lnTo>
                <a:lnTo>
                  <a:pt x="18166" y="5378"/>
                </a:lnTo>
                <a:lnTo>
                  <a:pt x="18286" y="5259"/>
                </a:lnTo>
                <a:close/>
                <a:moveTo>
                  <a:pt x="19899" y="0"/>
                </a:moveTo>
                <a:lnTo>
                  <a:pt x="19720" y="120"/>
                </a:lnTo>
                <a:lnTo>
                  <a:pt x="19540" y="299"/>
                </a:lnTo>
                <a:lnTo>
                  <a:pt x="19122" y="777"/>
                </a:lnTo>
                <a:lnTo>
                  <a:pt x="18704" y="1315"/>
                </a:lnTo>
                <a:lnTo>
                  <a:pt x="18345" y="1912"/>
                </a:lnTo>
                <a:lnTo>
                  <a:pt x="17927" y="2689"/>
                </a:lnTo>
                <a:lnTo>
                  <a:pt x="17449" y="3585"/>
                </a:lnTo>
                <a:lnTo>
                  <a:pt x="17210" y="4004"/>
                </a:lnTo>
                <a:lnTo>
                  <a:pt x="17031" y="4422"/>
                </a:lnTo>
                <a:lnTo>
                  <a:pt x="16911" y="4661"/>
                </a:lnTo>
                <a:lnTo>
                  <a:pt x="16732" y="4960"/>
                </a:lnTo>
                <a:lnTo>
                  <a:pt x="16134" y="5796"/>
                </a:lnTo>
                <a:lnTo>
                  <a:pt x="15477" y="6513"/>
                </a:lnTo>
                <a:lnTo>
                  <a:pt x="15238" y="6752"/>
                </a:lnTo>
                <a:lnTo>
                  <a:pt x="15059" y="6932"/>
                </a:lnTo>
                <a:lnTo>
                  <a:pt x="14521" y="7171"/>
                </a:lnTo>
                <a:lnTo>
                  <a:pt x="14043" y="7529"/>
                </a:lnTo>
                <a:lnTo>
                  <a:pt x="13625" y="7888"/>
                </a:lnTo>
                <a:lnTo>
                  <a:pt x="13206" y="8306"/>
                </a:lnTo>
                <a:lnTo>
                  <a:pt x="12728" y="8784"/>
                </a:lnTo>
                <a:lnTo>
                  <a:pt x="12370" y="9262"/>
                </a:lnTo>
                <a:lnTo>
                  <a:pt x="12011" y="9800"/>
                </a:lnTo>
                <a:lnTo>
                  <a:pt x="11713" y="10397"/>
                </a:lnTo>
                <a:lnTo>
                  <a:pt x="11175" y="11533"/>
                </a:lnTo>
                <a:lnTo>
                  <a:pt x="10756" y="12788"/>
                </a:lnTo>
                <a:lnTo>
                  <a:pt x="9980" y="15238"/>
                </a:lnTo>
                <a:lnTo>
                  <a:pt x="9621" y="16492"/>
                </a:lnTo>
                <a:lnTo>
                  <a:pt x="9143" y="17628"/>
                </a:lnTo>
                <a:lnTo>
                  <a:pt x="8545" y="18703"/>
                </a:lnTo>
                <a:lnTo>
                  <a:pt x="7948" y="19719"/>
                </a:lnTo>
                <a:lnTo>
                  <a:pt x="7231" y="20675"/>
                </a:lnTo>
                <a:lnTo>
                  <a:pt x="6454" y="21631"/>
                </a:lnTo>
                <a:lnTo>
                  <a:pt x="4900" y="23424"/>
                </a:lnTo>
                <a:lnTo>
                  <a:pt x="3287" y="25217"/>
                </a:lnTo>
                <a:lnTo>
                  <a:pt x="2510" y="26173"/>
                </a:lnTo>
                <a:lnTo>
                  <a:pt x="1853" y="27189"/>
                </a:lnTo>
                <a:lnTo>
                  <a:pt x="1196" y="28205"/>
                </a:lnTo>
                <a:lnTo>
                  <a:pt x="718" y="29280"/>
                </a:lnTo>
                <a:lnTo>
                  <a:pt x="299" y="30415"/>
                </a:lnTo>
                <a:lnTo>
                  <a:pt x="180" y="31013"/>
                </a:lnTo>
                <a:lnTo>
                  <a:pt x="60" y="31611"/>
                </a:lnTo>
                <a:lnTo>
                  <a:pt x="0" y="32208"/>
                </a:lnTo>
                <a:lnTo>
                  <a:pt x="0" y="32806"/>
                </a:lnTo>
                <a:lnTo>
                  <a:pt x="60" y="33403"/>
                </a:lnTo>
                <a:lnTo>
                  <a:pt x="120" y="34061"/>
                </a:lnTo>
                <a:lnTo>
                  <a:pt x="239" y="34658"/>
                </a:lnTo>
                <a:lnTo>
                  <a:pt x="419" y="35256"/>
                </a:lnTo>
                <a:lnTo>
                  <a:pt x="598" y="35793"/>
                </a:lnTo>
                <a:lnTo>
                  <a:pt x="837" y="36331"/>
                </a:lnTo>
                <a:lnTo>
                  <a:pt x="1136" y="36869"/>
                </a:lnTo>
                <a:lnTo>
                  <a:pt x="1435" y="37407"/>
                </a:lnTo>
                <a:lnTo>
                  <a:pt x="1793" y="37885"/>
                </a:lnTo>
                <a:lnTo>
                  <a:pt x="2152" y="38363"/>
                </a:lnTo>
                <a:lnTo>
                  <a:pt x="2988" y="39199"/>
                </a:lnTo>
                <a:lnTo>
                  <a:pt x="3944" y="39976"/>
                </a:lnTo>
                <a:lnTo>
                  <a:pt x="4960" y="40634"/>
                </a:lnTo>
                <a:lnTo>
                  <a:pt x="6036" y="41231"/>
                </a:lnTo>
                <a:lnTo>
                  <a:pt x="7052" y="41649"/>
                </a:lnTo>
                <a:lnTo>
                  <a:pt x="8127" y="42008"/>
                </a:lnTo>
                <a:lnTo>
                  <a:pt x="9203" y="42366"/>
                </a:lnTo>
                <a:lnTo>
                  <a:pt x="10338" y="42606"/>
                </a:lnTo>
                <a:lnTo>
                  <a:pt x="11473" y="42785"/>
                </a:lnTo>
                <a:lnTo>
                  <a:pt x="12609" y="42904"/>
                </a:lnTo>
                <a:lnTo>
                  <a:pt x="13744" y="42964"/>
                </a:lnTo>
                <a:lnTo>
                  <a:pt x="14880" y="42904"/>
                </a:lnTo>
                <a:lnTo>
                  <a:pt x="16015" y="42785"/>
                </a:lnTo>
                <a:lnTo>
                  <a:pt x="17090" y="42546"/>
                </a:lnTo>
                <a:lnTo>
                  <a:pt x="18166" y="42247"/>
                </a:lnTo>
                <a:lnTo>
                  <a:pt x="19242" y="41888"/>
                </a:lnTo>
                <a:lnTo>
                  <a:pt x="20258" y="41351"/>
                </a:lnTo>
                <a:lnTo>
                  <a:pt x="21214" y="40813"/>
                </a:lnTo>
                <a:lnTo>
                  <a:pt x="22110" y="40096"/>
                </a:lnTo>
                <a:lnTo>
                  <a:pt x="22887" y="39319"/>
                </a:lnTo>
                <a:lnTo>
                  <a:pt x="23664" y="38482"/>
                </a:lnTo>
                <a:lnTo>
                  <a:pt x="24321" y="37586"/>
                </a:lnTo>
                <a:lnTo>
                  <a:pt x="24978" y="36630"/>
                </a:lnTo>
                <a:lnTo>
                  <a:pt x="25576" y="35674"/>
                </a:lnTo>
                <a:lnTo>
                  <a:pt x="26114" y="34598"/>
                </a:lnTo>
                <a:lnTo>
                  <a:pt x="26532" y="33582"/>
                </a:lnTo>
                <a:lnTo>
                  <a:pt x="26890" y="32447"/>
                </a:lnTo>
                <a:lnTo>
                  <a:pt x="27189" y="31372"/>
                </a:lnTo>
                <a:lnTo>
                  <a:pt x="27309" y="30236"/>
                </a:lnTo>
                <a:lnTo>
                  <a:pt x="27368" y="29161"/>
                </a:lnTo>
                <a:lnTo>
                  <a:pt x="27309" y="28085"/>
                </a:lnTo>
                <a:lnTo>
                  <a:pt x="27189" y="27547"/>
                </a:lnTo>
                <a:lnTo>
                  <a:pt x="27070" y="27009"/>
                </a:lnTo>
                <a:lnTo>
                  <a:pt x="26890" y="26531"/>
                </a:lnTo>
                <a:lnTo>
                  <a:pt x="26711" y="25994"/>
                </a:lnTo>
                <a:lnTo>
                  <a:pt x="26472" y="25516"/>
                </a:lnTo>
                <a:lnTo>
                  <a:pt x="26173" y="25037"/>
                </a:lnTo>
                <a:lnTo>
                  <a:pt x="25875" y="24559"/>
                </a:lnTo>
                <a:lnTo>
                  <a:pt x="25516" y="24081"/>
                </a:lnTo>
                <a:lnTo>
                  <a:pt x="25098" y="23663"/>
                </a:lnTo>
                <a:lnTo>
                  <a:pt x="24620" y="23185"/>
                </a:lnTo>
                <a:lnTo>
                  <a:pt x="24082" y="22707"/>
                </a:lnTo>
                <a:lnTo>
                  <a:pt x="23604" y="22229"/>
                </a:lnTo>
                <a:lnTo>
                  <a:pt x="23186" y="21691"/>
                </a:lnTo>
                <a:lnTo>
                  <a:pt x="22827" y="21213"/>
                </a:lnTo>
                <a:lnTo>
                  <a:pt x="22468" y="20675"/>
                </a:lnTo>
                <a:lnTo>
                  <a:pt x="22170" y="20138"/>
                </a:lnTo>
                <a:lnTo>
                  <a:pt x="21931" y="19540"/>
                </a:lnTo>
                <a:lnTo>
                  <a:pt x="21692" y="19002"/>
                </a:lnTo>
                <a:lnTo>
                  <a:pt x="21512" y="18405"/>
                </a:lnTo>
                <a:lnTo>
                  <a:pt x="21393" y="17807"/>
                </a:lnTo>
                <a:lnTo>
                  <a:pt x="21214" y="16552"/>
                </a:lnTo>
                <a:lnTo>
                  <a:pt x="21154" y="15238"/>
                </a:lnTo>
                <a:lnTo>
                  <a:pt x="21154" y="13804"/>
                </a:lnTo>
                <a:lnTo>
                  <a:pt x="21273" y="12608"/>
                </a:lnTo>
                <a:lnTo>
                  <a:pt x="21393" y="11174"/>
                </a:lnTo>
                <a:lnTo>
                  <a:pt x="21512" y="9680"/>
                </a:lnTo>
                <a:lnTo>
                  <a:pt x="21512" y="8963"/>
                </a:lnTo>
                <a:lnTo>
                  <a:pt x="21453" y="8187"/>
                </a:lnTo>
                <a:lnTo>
                  <a:pt x="21393" y="7469"/>
                </a:lnTo>
                <a:lnTo>
                  <a:pt x="21214" y="6812"/>
                </a:lnTo>
                <a:lnTo>
                  <a:pt x="21034" y="6155"/>
                </a:lnTo>
                <a:lnTo>
                  <a:pt x="20736" y="5617"/>
                </a:lnTo>
                <a:lnTo>
                  <a:pt x="20317" y="5079"/>
                </a:lnTo>
                <a:lnTo>
                  <a:pt x="19839" y="4661"/>
                </a:lnTo>
                <a:lnTo>
                  <a:pt x="19540" y="4482"/>
                </a:lnTo>
                <a:lnTo>
                  <a:pt x="19242" y="4362"/>
                </a:lnTo>
                <a:lnTo>
                  <a:pt x="18883" y="4243"/>
                </a:lnTo>
                <a:lnTo>
                  <a:pt x="18465" y="4123"/>
                </a:lnTo>
                <a:lnTo>
                  <a:pt x="18644" y="3765"/>
                </a:lnTo>
                <a:lnTo>
                  <a:pt x="18943" y="3287"/>
                </a:lnTo>
                <a:lnTo>
                  <a:pt x="19660" y="2211"/>
                </a:lnTo>
                <a:lnTo>
                  <a:pt x="19959" y="1673"/>
                </a:lnTo>
                <a:lnTo>
                  <a:pt x="20258" y="1135"/>
                </a:lnTo>
                <a:lnTo>
                  <a:pt x="20437" y="717"/>
                </a:lnTo>
                <a:lnTo>
                  <a:pt x="20437" y="478"/>
                </a:lnTo>
                <a:lnTo>
                  <a:pt x="20437" y="359"/>
                </a:lnTo>
                <a:lnTo>
                  <a:pt x="20377" y="120"/>
                </a:lnTo>
                <a:lnTo>
                  <a:pt x="20258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5" name="Google Shape;45;p2"/>
          <p:cNvSpPr/>
          <p:nvPr/>
        </p:nvSpPr>
        <p:spPr>
          <a:xfrm>
            <a:off x="8533971" y="2909578"/>
            <a:ext cx="1163472" cy="1269436"/>
          </a:xfrm>
          <a:custGeom>
            <a:avLst/>
            <a:gdLst/>
            <a:ahLst/>
            <a:cxnLst/>
            <a:rect l="l" t="t" r="r" b="b"/>
            <a:pathLst>
              <a:path w="32149" h="35077" extrusionOk="0">
                <a:moveTo>
                  <a:pt x="15656" y="13266"/>
                </a:moveTo>
                <a:lnTo>
                  <a:pt x="16791" y="13385"/>
                </a:lnTo>
                <a:lnTo>
                  <a:pt x="17688" y="13565"/>
                </a:lnTo>
                <a:lnTo>
                  <a:pt x="18524" y="13864"/>
                </a:lnTo>
                <a:lnTo>
                  <a:pt x="19301" y="14282"/>
                </a:lnTo>
                <a:lnTo>
                  <a:pt x="19660" y="14521"/>
                </a:lnTo>
                <a:lnTo>
                  <a:pt x="19958" y="14760"/>
                </a:lnTo>
                <a:lnTo>
                  <a:pt x="20257" y="15059"/>
                </a:lnTo>
                <a:lnTo>
                  <a:pt x="20496" y="15417"/>
                </a:lnTo>
                <a:lnTo>
                  <a:pt x="20675" y="15776"/>
                </a:lnTo>
                <a:lnTo>
                  <a:pt x="20795" y="16134"/>
                </a:lnTo>
                <a:lnTo>
                  <a:pt x="20914" y="16553"/>
                </a:lnTo>
                <a:lnTo>
                  <a:pt x="20914" y="16971"/>
                </a:lnTo>
                <a:lnTo>
                  <a:pt x="20855" y="17449"/>
                </a:lnTo>
                <a:lnTo>
                  <a:pt x="20735" y="17927"/>
                </a:lnTo>
                <a:lnTo>
                  <a:pt x="20496" y="18524"/>
                </a:lnTo>
                <a:lnTo>
                  <a:pt x="20197" y="19002"/>
                </a:lnTo>
                <a:lnTo>
                  <a:pt x="19899" y="19481"/>
                </a:lnTo>
                <a:lnTo>
                  <a:pt x="19540" y="19899"/>
                </a:lnTo>
                <a:lnTo>
                  <a:pt x="19122" y="20317"/>
                </a:lnTo>
                <a:lnTo>
                  <a:pt x="18644" y="20676"/>
                </a:lnTo>
                <a:lnTo>
                  <a:pt x="18166" y="20974"/>
                </a:lnTo>
                <a:lnTo>
                  <a:pt x="17688" y="21213"/>
                </a:lnTo>
                <a:lnTo>
                  <a:pt x="17150" y="21452"/>
                </a:lnTo>
                <a:lnTo>
                  <a:pt x="16612" y="21691"/>
                </a:lnTo>
                <a:lnTo>
                  <a:pt x="16015" y="21811"/>
                </a:lnTo>
                <a:lnTo>
                  <a:pt x="15477" y="21930"/>
                </a:lnTo>
                <a:lnTo>
                  <a:pt x="14879" y="21990"/>
                </a:lnTo>
                <a:lnTo>
                  <a:pt x="14341" y="22050"/>
                </a:lnTo>
                <a:lnTo>
                  <a:pt x="13206" y="22050"/>
                </a:lnTo>
                <a:lnTo>
                  <a:pt x="12608" y="21930"/>
                </a:lnTo>
                <a:lnTo>
                  <a:pt x="12071" y="21811"/>
                </a:lnTo>
                <a:lnTo>
                  <a:pt x="11533" y="21691"/>
                </a:lnTo>
                <a:lnTo>
                  <a:pt x="10995" y="21452"/>
                </a:lnTo>
                <a:lnTo>
                  <a:pt x="10517" y="21213"/>
                </a:lnTo>
                <a:lnTo>
                  <a:pt x="10039" y="20915"/>
                </a:lnTo>
                <a:lnTo>
                  <a:pt x="9621" y="20616"/>
                </a:lnTo>
                <a:lnTo>
                  <a:pt x="9202" y="20257"/>
                </a:lnTo>
                <a:lnTo>
                  <a:pt x="8904" y="19839"/>
                </a:lnTo>
                <a:lnTo>
                  <a:pt x="8665" y="19421"/>
                </a:lnTo>
                <a:lnTo>
                  <a:pt x="8485" y="19002"/>
                </a:lnTo>
                <a:lnTo>
                  <a:pt x="8426" y="18524"/>
                </a:lnTo>
                <a:lnTo>
                  <a:pt x="8426" y="18046"/>
                </a:lnTo>
                <a:lnTo>
                  <a:pt x="8545" y="17509"/>
                </a:lnTo>
                <a:lnTo>
                  <a:pt x="8784" y="16971"/>
                </a:lnTo>
                <a:lnTo>
                  <a:pt x="9143" y="16373"/>
                </a:lnTo>
                <a:lnTo>
                  <a:pt x="9501" y="15955"/>
                </a:lnTo>
                <a:lnTo>
                  <a:pt x="9860" y="15537"/>
                </a:lnTo>
                <a:lnTo>
                  <a:pt x="10278" y="15118"/>
                </a:lnTo>
                <a:lnTo>
                  <a:pt x="10696" y="14820"/>
                </a:lnTo>
                <a:lnTo>
                  <a:pt x="11115" y="14461"/>
                </a:lnTo>
                <a:lnTo>
                  <a:pt x="11593" y="14222"/>
                </a:lnTo>
                <a:lnTo>
                  <a:pt x="12071" y="13983"/>
                </a:lnTo>
                <a:lnTo>
                  <a:pt x="12549" y="13744"/>
                </a:lnTo>
                <a:lnTo>
                  <a:pt x="13027" y="13565"/>
                </a:lnTo>
                <a:lnTo>
                  <a:pt x="13565" y="13445"/>
                </a:lnTo>
                <a:lnTo>
                  <a:pt x="14043" y="13326"/>
                </a:lnTo>
                <a:lnTo>
                  <a:pt x="14580" y="13266"/>
                </a:lnTo>
                <a:close/>
                <a:moveTo>
                  <a:pt x="15716" y="12190"/>
                </a:moveTo>
                <a:lnTo>
                  <a:pt x="14640" y="12310"/>
                </a:lnTo>
                <a:lnTo>
                  <a:pt x="13565" y="12549"/>
                </a:lnTo>
                <a:lnTo>
                  <a:pt x="12489" y="12907"/>
                </a:lnTo>
                <a:lnTo>
                  <a:pt x="11473" y="13326"/>
                </a:lnTo>
                <a:lnTo>
                  <a:pt x="10935" y="13625"/>
                </a:lnTo>
                <a:lnTo>
                  <a:pt x="10398" y="13983"/>
                </a:lnTo>
                <a:lnTo>
                  <a:pt x="9860" y="14401"/>
                </a:lnTo>
                <a:lnTo>
                  <a:pt x="9382" y="14879"/>
                </a:lnTo>
                <a:lnTo>
                  <a:pt x="8904" y="15357"/>
                </a:lnTo>
                <a:lnTo>
                  <a:pt x="8485" y="15895"/>
                </a:lnTo>
                <a:lnTo>
                  <a:pt x="8127" y="16433"/>
                </a:lnTo>
                <a:lnTo>
                  <a:pt x="7828" y="17031"/>
                </a:lnTo>
                <a:lnTo>
                  <a:pt x="7649" y="17628"/>
                </a:lnTo>
                <a:lnTo>
                  <a:pt x="7470" y="18226"/>
                </a:lnTo>
                <a:lnTo>
                  <a:pt x="7470" y="18823"/>
                </a:lnTo>
                <a:lnTo>
                  <a:pt x="7529" y="19421"/>
                </a:lnTo>
                <a:lnTo>
                  <a:pt x="7649" y="19959"/>
                </a:lnTo>
                <a:lnTo>
                  <a:pt x="7948" y="20556"/>
                </a:lnTo>
                <a:lnTo>
                  <a:pt x="8366" y="21094"/>
                </a:lnTo>
                <a:lnTo>
                  <a:pt x="8963" y="21572"/>
                </a:lnTo>
                <a:lnTo>
                  <a:pt x="9501" y="21990"/>
                </a:lnTo>
                <a:lnTo>
                  <a:pt x="10099" y="22289"/>
                </a:lnTo>
                <a:lnTo>
                  <a:pt x="10696" y="22588"/>
                </a:lnTo>
                <a:lnTo>
                  <a:pt x="11354" y="22827"/>
                </a:lnTo>
                <a:lnTo>
                  <a:pt x="12011" y="22946"/>
                </a:lnTo>
                <a:lnTo>
                  <a:pt x="12668" y="23066"/>
                </a:lnTo>
                <a:lnTo>
                  <a:pt x="13385" y="23126"/>
                </a:lnTo>
                <a:lnTo>
                  <a:pt x="14102" y="23185"/>
                </a:lnTo>
                <a:lnTo>
                  <a:pt x="14760" y="23126"/>
                </a:lnTo>
                <a:lnTo>
                  <a:pt x="15477" y="23006"/>
                </a:lnTo>
                <a:lnTo>
                  <a:pt x="16134" y="22887"/>
                </a:lnTo>
                <a:lnTo>
                  <a:pt x="16791" y="22707"/>
                </a:lnTo>
                <a:lnTo>
                  <a:pt x="17449" y="22468"/>
                </a:lnTo>
                <a:lnTo>
                  <a:pt x="18046" y="22169"/>
                </a:lnTo>
                <a:lnTo>
                  <a:pt x="18644" y="21871"/>
                </a:lnTo>
                <a:lnTo>
                  <a:pt x="19182" y="21512"/>
                </a:lnTo>
                <a:lnTo>
                  <a:pt x="19660" y="21094"/>
                </a:lnTo>
                <a:lnTo>
                  <a:pt x="20138" y="20676"/>
                </a:lnTo>
                <a:lnTo>
                  <a:pt x="20556" y="20198"/>
                </a:lnTo>
                <a:lnTo>
                  <a:pt x="20914" y="19660"/>
                </a:lnTo>
                <a:lnTo>
                  <a:pt x="21213" y="19122"/>
                </a:lnTo>
                <a:lnTo>
                  <a:pt x="21452" y="18584"/>
                </a:lnTo>
                <a:lnTo>
                  <a:pt x="21691" y="18046"/>
                </a:lnTo>
                <a:lnTo>
                  <a:pt x="21811" y="17449"/>
                </a:lnTo>
                <a:lnTo>
                  <a:pt x="21871" y="16851"/>
                </a:lnTo>
                <a:lnTo>
                  <a:pt x="21871" y="16313"/>
                </a:lnTo>
                <a:lnTo>
                  <a:pt x="21811" y="15776"/>
                </a:lnTo>
                <a:lnTo>
                  <a:pt x="21632" y="15238"/>
                </a:lnTo>
                <a:lnTo>
                  <a:pt x="21333" y="14700"/>
                </a:lnTo>
                <a:lnTo>
                  <a:pt x="20974" y="14222"/>
                </a:lnTo>
                <a:lnTo>
                  <a:pt x="20556" y="13744"/>
                </a:lnTo>
                <a:lnTo>
                  <a:pt x="19958" y="13326"/>
                </a:lnTo>
                <a:lnTo>
                  <a:pt x="19480" y="13027"/>
                </a:lnTo>
                <a:lnTo>
                  <a:pt x="18943" y="12788"/>
                </a:lnTo>
                <a:lnTo>
                  <a:pt x="18405" y="12549"/>
                </a:lnTo>
                <a:lnTo>
                  <a:pt x="17867" y="12429"/>
                </a:lnTo>
                <a:lnTo>
                  <a:pt x="17329" y="12310"/>
                </a:lnTo>
                <a:lnTo>
                  <a:pt x="16791" y="12190"/>
                </a:lnTo>
                <a:close/>
                <a:moveTo>
                  <a:pt x="26651" y="897"/>
                </a:moveTo>
                <a:lnTo>
                  <a:pt x="26950" y="956"/>
                </a:lnTo>
                <a:lnTo>
                  <a:pt x="27249" y="1076"/>
                </a:lnTo>
                <a:lnTo>
                  <a:pt x="27547" y="1195"/>
                </a:lnTo>
                <a:lnTo>
                  <a:pt x="27786" y="1375"/>
                </a:lnTo>
                <a:lnTo>
                  <a:pt x="28264" y="1853"/>
                </a:lnTo>
                <a:lnTo>
                  <a:pt x="28683" y="2391"/>
                </a:lnTo>
                <a:lnTo>
                  <a:pt x="28981" y="2988"/>
                </a:lnTo>
                <a:lnTo>
                  <a:pt x="29161" y="3586"/>
                </a:lnTo>
                <a:lnTo>
                  <a:pt x="29220" y="4123"/>
                </a:lnTo>
                <a:lnTo>
                  <a:pt x="29220" y="4601"/>
                </a:lnTo>
                <a:lnTo>
                  <a:pt x="29161" y="5139"/>
                </a:lnTo>
                <a:lnTo>
                  <a:pt x="29101" y="5617"/>
                </a:lnTo>
                <a:lnTo>
                  <a:pt x="28862" y="6693"/>
                </a:lnTo>
                <a:lnTo>
                  <a:pt x="28503" y="7709"/>
                </a:lnTo>
                <a:lnTo>
                  <a:pt x="27727" y="9740"/>
                </a:lnTo>
                <a:lnTo>
                  <a:pt x="27308" y="10696"/>
                </a:lnTo>
                <a:lnTo>
                  <a:pt x="27010" y="11653"/>
                </a:lnTo>
                <a:lnTo>
                  <a:pt x="26472" y="13505"/>
                </a:lnTo>
                <a:lnTo>
                  <a:pt x="25994" y="15477"/>
                </a:lnTo>
                <a:lnTo>
                  <a:pt x="25575" y="17389"/>
                </a:lnTo>
                <a:lnTo>
                  <a:pt x="25038" y="19361"/>
                </a:lnTo>
                <a:lnTo>
                  <a:pt x="24679" y="20257"/>
                </a:lnTo>
                <a:lnTo>
                  <a:pt x="24380" y="21213"/>
                </a:lnTo>
                <a:lnTo>
                  <a:pt x="23962" y="22110"/>
                </a:lnTo>
                <a:lnTo>
                  <a:pt x="23544" y="23006"/>
                </a:lnTo>
                <a:lnTo>
                  <a:pt x="23006" y="23843"/>
                </a:lnTo>
                <a:lnTo>
                  <a:pt x="22468" y="24619"/>
                </a:lnTo>
                <a:lnTo>
                  <a:pt x="21811" y="25337"/>
                </a:lnTo>
                <a:lnTo>
                  <a:pt x="21094" y="26054"/>
                </a:lnTo>
                <a:lnTo>
                  <a:pt x="20377" y="26591"/>
                </a:lnTo>
                <a:lnTo>
                  <a:pt x="19719" y="27069"/>
                </a:lnTo>
                <a:lnTo>
                  <a:pt x="18943" y="27488"/>
                </a:lnTo>
                <a:lnTo>
                  <a:pt x="18166" y="27846"/>
                </a:lnTo>
                <a:lnTo>
                  <a:pt x="17389" y="28205"/>
                </a:lnTo>
                <a:lnTo>
                  <a:pt x="16612" y="28444"/>
                </a:lnTo>
                <a:lnTo>
                  <a:pt x="15776" y="28623"/>
                </a:lnTo>
                <a:lnTo>
                  <a:pt x="14939" y="28802"/>
                </a:lnTo>
                <a:lnTo>
                  <a:pt x="14102" y="28862"/>
                </a:lnTo>
                <a:lnTo>
                  <a:pt x="13206" y="28922"/>
                </a:lnTo>
                <a:lnTo>
                  <a:pt x="12369" y="28922"/>
                </a:lnTo>
                <a:lnTo>
                  <a:pt x="11533" y="28862"/>
                </a:lnTo>
                <a:lnTo>
                  <a:pt x="10637" y="28743"/>
                </a:lnTo>
                <a:lnTo>
                  <a:pt x="9800" y="28563"/>
                </a:lnTo>
                <a:lnTo>
                  <a:pt x="9023" y="28384"/>
                </a:lnTo>
                <a:lnTo>
                  <a:pt x="8187" y="28085"/>
                </a:lnTo>
                <a:lnTo>
                  <a:pt x="7350" y="27786"/>
                </a:lnTo>
                <a:lnTo>
                  <a:pt x="6513" y="27428"/>
                </a:lnTo>
                <a:lnTo>
                  <a:pt x="5737" y="26950"/>
                </a:lnTo>
                <a:lnTo>
                  <a:pt x="4960" y="26472"/>
                </a:lnTo>
                <a:lnTo>
                  <a:pt x="4243" y="25934"/>
                </a:lnTo>
                <a:lnTo>
                  <a:pt x="3585" y="25337"/>
                </a:lnTo>
                <a:lnTo>
                  <a:pt x="2988" y="24679"/>
                </a:lnTo>
                <a:lnTo>
                  <a:pt x="2450" y="24022"/>
                </a:lnTo>
                <a:lnTo>
                  <a:pt x="2032" y="23245"/>
                </a:lnTo>
                <a:lnTo>
                  <a:pt x="1673" y="22528"/>
                </a:lnTo>
                <a:lnTo>
                  <a:pt x="1374" y="21691"/>
                </a:lnTo>
                <a:lnTo>
                  <a:pt x="1255" y="20855"/>
                </a:lnTo>
                <a:lnTo>
                  <a:pt x="1195" y="20018"/>
                </a:lnTo>
                <a:lnTo>
                  <a:pt x="1315" y="19122"/>
                </a:lnTo>
                <a:lnTo>
                  <a:pt x="1494" y="18226"/>
                </a:lnTo>
                <a:lnTo>
                  <a:pt x="1853" y="17270"/>
                </a:lnTo>
                <a:lnTo>
                  <a:pt x="2331" y="16433"/>
                </a:lnTo>
                <a:lnTo>
                  <a:pt x="2868" y="15596"/>
                </a:lnTo>
                <a:lnTo>
                  <a:pt x="3406" y="14879"/>
                </a:lnTo>
                <a:lnTo>
                  <a:pt x="4063" y="14222"/>
                </a:lnTo>
                <a:lnTo>
                  <a:pt x="4781" y="13565"/>
                </a:lnTo>
                <a:lnTo>
                  <a:pt x="5498" y="13027"/>
                </a:lnTo>
                <a:lnTo>
                  <a:pt x="6334" y="12489"/>
                </a:lnTo>
                <a:lnTo>
                  <a:pt x="7111" y="11951"/>
                </a:lnTo>
                <a:lnTo>
                  <a:pt x="8844" y="11055"/>
                </a:lnTo>
                <a:lnTo>
                  <a:pt x="10577" y="10218"/>
                </a:lnTo>
                <a:lnTo>
                  <a:pt x="12310" y="9382"/>
                </a:lnTo>
                <a:lnTo>
                  <a:pt x="13983" y="8605"/>
                </a:lnTo>
                <a:lnTo>
                  <a:pt x="14879" y="8127"/>
                </a:lnTo>
                <a:lnTo>
                  <a:pt x="15716" y="7649"/>
                </a:lnTo>
                <a:lnTo>
                  <a:pt x="16552" y="7171"/>
                </a:lnTo>
                <a:lnTo>
                  <a:pt x="17329" y="6573"/>
                </a:lnTo>
                <a:lnTo>
                  <a:pt x="18106" y="6036"/>
                </a:lnTo>
                <a:lnTo>
                  <a:pt x="18883" y="5378"/>
                </a:lnTo>
                <a:lnTo>
                  <a:pt x="19600" y="4721"/>
                </a:lnTo>
                <a:lnTo>
                  <a:pt x="20257" y="4004"/>
                </a:lnTo>
                <a:lnTo>
                  <a:pt x="21273" y="2869"/>
                </a:lnTo>
                <a:lnTo>
                  <a:pt x="21811" y="2331"/>
                </a:lnTo>
                <a:lnTo>
                  <a:pt x="22408" y="1912"/>
                </a:lnTo>
                <a:lnTo>
                  <a:pt x="22767" y="1673"/>
                </a:lnTo>
                <a:lnTo>
                  <a:pt x="23066" y="1554"/>
                </a:lnTo>
                <a:lnTo>
                  <a:pt x="23484" y="1434"/>
                </a:lnTo>
                <a:lnTo>
                  <a:pt x="23842" y="1375"/>
                </a:lnTo>
                <a:lnTo>
                  <a:pt x="24201" y="1375"/>
                </a:lnTo>
                <a:lnTo>
                  <a:pt x="24739" y="1494"/>
                </a:lnTo>
                <a:lnTo>
                  <a:pt x="25157" y="1554"/>
                </a:lnTo>
                <a:lnTo>
                  <a:pt x="25336" y="1554"/>
                </a:lnTo>
                <a:lnTo>
                  <a:pt x="25456" y="1494"/>
                </a:lnTo>
                <a:lnTo>
                  <a:pt x="25456" y="1315"/>
                </a:lnTo>
                <a:lnTo>
                  <a:pt x="25336" y="1195"/>
                </a:lnTo>
                <a:lnTo>
                  <a:pt x="25635" y="1016"/>
                </a:lnTo>
                <a:lnTo>
                  <a:pt x="25994" y="897"/>
                </a:lnTo>
                <a:close/>
                <a:moveTo>
                  <a:pt x="29878" y="3287"/>
                </a:moveTo>
                <a:lnTo>
                  <a:pt x="30356" y="3705"/>
                </a:lnTo>
                <a:lnTo>
                  <a:pt x="30655" y="4243"/>
                </a:lnTo>
                <a:lnTo>
                  <a:pt x="30953" y="4781"/>
                </a:lnTo>
                <a:lnTo>
                  <a:pt x="31133" y="5319"/>
                </a:lnTo>
                <a:lnTo>
                  <a:pt x="31252" y="5916"/>
                </a:lnTo>
                <a:lnTo>
                  <a:pt x="31252" y="6514"/>
                </a:lnTo>
                <a:lnTo>
                  <a:pt x="31252" y="7171"/>
                </a:lnTo>
                <a:lnTo>
                  <a:pt x="31192" y="7828"/>
                </a:lnTo>
                <a:lnTo>
                  <a:pt x="31133" y="8426"/>
                </a:lnTo>
                <a:lnTo>
                  <a:pt x="30953" y="9083"/>
                </a:lnTo>
                <a:lnTo>
                  <a:pt x="30595" y="10338"/>
                </a:lnTo>
                <a:lnTo>
                  <a:pt x="30177" y="11533"/>
                </a:lnTo>
                <a:lnTo>
                  <a:pt x="29758" y="12609"/>
                </a:lnTo>
                <a:lnTo>
                  <a:pt x="29220" y="14103"/>
                </a:lnTo>
                <a:lnTo>
                  <a:pt x="28802" y="15596"/>
                </a:lnTo>
                <a:lnTo>
                  <a:pt x="28444" y="17090"/>
                </a:lnTo>
                <a:lnTo>
                  <a:pt x="28085" y="18644"/>
                </a:lnTo>
                <a:lnTo>
                  <a:pt x="27786" y="20138"/>
                </a:lnTo>
                <a:lnTo>
                  <a:pt x="27368" y="21691"/>
                </a:lnTo>
                <a:lnTo>
                  <a:pt x="26950" y="23185"/>
                </a:lnTo>
                <a:lnTo>
                  <a:pt x="26412" y="24619"/>
                </a:lnTo>
                <a:lnTo>
                  <a:pt x="25814" y="25815"/>
                </a:lnTo>
                <a:lnTo>
                  <a:pt x="25217" y="27010"/>
                </a:lnTo>
                <a:lnTo>
                  <a:pt x="24500" y="28085"/>
                </a:lnTo>
                <a:lnTo>
                  <a:pt x="23723" y="29161"/>
                </a:lnTo>
                <a:lnTo>
                  <a:pt x="22827" y="30117"/>
                </a:lnTo>
                <a:lnTo>
                  <a:pt x="21871" y="31013"/>
                </a:lnTo>
                <a:lnTo>
                  <a:pt x="20855" y="31850"/>
                </a:lnTo>
                <a:lnTo>
                  <a:pt x="19779" y="32567"/>
                </a:lnTo>
                <a:lnTo>
                  <a:pt x="19062" y="32925"/>
                </a:lnTo>
                <a:lnTo>
                  <a:pt x="18345" y="33224"/>
                </a:lnTo>
                <a:lnTo>
                  <a:pt x="17628" y="33523"/>
                </a:lnTo>
                <a:lnTo>
                  <a:pt x="16971" y="33702"/>
                </a:lnTo>
                <a:lnTo>
                  <a:pt x="16254" y="33882"/>
                </a:lnTo>
                <a:lnTo>
                  <a:pt x="15537" y="34001"/>
                </a:lnTo>
                <a:lnTo>
                  <a:pt x="14879" y="34061"/>
                </a:lnTo>
                <a:lnTo>
                  <a:pt x="14222" y="34121"/>
                </a:lnTo>
                <a:lnTo>
                  <a:pt x="13565" y="34061"/>
                </a:lnTo>
                <a:lnTo>
                  <a:pt x="12848" y="34001"/>
                </a:lnTo>
                <a:lnTo>
                  <a:pt x="12190" y="33941"/>
                </a:lnTo>
                <a:lnTo>
                  <a:pt x="11593" y="33762"/>
                </a:lnTo>
                <a:lnTo>
                  <a:pt x="10935" y="33642"/>
                </a:lnTo>
                <a:lnTo>
                  <a:pt x="10338" y="33403"/>
                </a:lnTo>
                <a:lnTo>
                  <a:pt x="9680" y="33164"/>
                </a:lnTo>
                <a:lnTo>
                  <a:pt x="9083" y="32866"/>
                </a:lnTo>
                <a:lnTo>
                  <a:pt x="7948" y="32208"/>
                </a:lnTo>
                <a:lnTo>
                  <a:pt x="6812" y="31432"/>
                </a:lnTo>
                <a:lnTo>
                  <a:pt x="5737" y="30535"/>
                </a:lnTo>
                <a:lnTo>
                  <a:pt x="4781" y="29519"/>
                </a:lnTo>
                <a:lnTo>
                  <a:pt x="3824" y="28444"/>
                </a:lnTo>
                <a:lnTo>
                  <a:pt x="2988" y="27249"/>
                </a:lnTo>
                <a:lnTo>
                  <a:pt x="2211" y="26054"/>
                </a:lnTo>
                <a:lnTo>
                  <a:pt x="1554" y="24739"/>
                </a:lnTo>
                <a:lnTo>
                  <a:pt x="1972" y="25277"/>
                </a:lnTo>
                <a:lnTo>
                  <a:pt x="2390" y="25815"/>
                </a:lnTo>
                <a:lnTo>
                  <a:pt x="2868" y="26293"/>
                </a:lnTo>
                <a:lnTo>
                  <a:pt x="3346" y="26711"/>
                </a:lnTo>
                <a:lnTo>
                  <a:pt x="3884" y="27189"/>
                </a:lnTo>
                <a:lnTo>
                  <a:pt x="4422" y="27547"/>
                </a:lnTo>
                <a:lnTo>
                  <a:pt x="5617" y="28265"/>
                </a:lnTo>
                <a:lnTo>
                  <a:pt x="6812" y="28862"/>
                </a:lnTo>
                <a:lnTo>
                  <a:pt x="8127" y="29340"/>
                </a:lnTo>
                <a:lnTo>
                  <a:pt x="9441" y="29699"/>
                </a:lnTo>
                <a:lnTo>
                  <a:pt x="10816" y="29938"/>
                </a:lnTo>
                <a:lnTo>
                  <a:pt x="12190" y="29997"/>
                </a:lnTo>
                <a:lnTo>
                  <a:pt x="13624" y="29997"/>
                </a:lnTo>
                <a:lnTo>
                  <a:pt x="14939" y="29878"/>
                </a:lnTo>
                <a:lnTo>
                  <a:pt x="16313" y="29579"/>
                </a:lnTo>
                <a:lnTo>
                  <a:pt x="17628" y="29221"/>
                </a:lnTo>
                <a:lnTo>
                  <a:pt x="18225" y="28982"/>
                </a:lnTo>
                <a:lnTo>
                  <a:pt x="18883" y="28683"/>
                </a:lnTo>
                <a:lnTo>
                  <a:pt x="19480" y="28384"/>
                </a:lnTo>
                <a:lnTo>
                  <a:pt x="20018" y="28026"/>
                </a:lnTo>
                <a:lnTo>
                  <a:pt x="20616" y="27667"/>
                </a:lnTo>
                <a:lnTo>
                  <a:pt x="21094" y="27249"/>
                </a:lnTo>
                <a:lnTo>
                  <a:pt x="21691" y="26771"/>
                </a:lnTo>
                <a:lnTo>
                  <a:pt x="22229" y="26173"/>
                </a:lnTo>
                <a:lnTo>
                  <a:pt x="22767" y="25635"/>
                </a:lnTo>
                <a:lnTo>
                  <a:pt x="23185" y="24978"/>
                </a:lnTo>
                <a:lnTo>
                  <a:pt x="23603" y="24380"/>
                </a:lnTo>
                <a:lnTo>
                  <a:pt x="24022" y="23723"/>
                </a:lnTo>
                <a:lnTo>
                  <a:pt x="24380" y="23066"/>
                </a:lnTo>
                <a:lnTo>
                  <a:pt x="24679" y="22349"/>
                </a:lnTo>
                <a:lnTo>
                  <a:pt x="25217" y="20915"/>
                </a:lnTo>
                <a:lnTo>
                  <a:pt x="25695" y="19481"/>
                </a:lnTo>
                <a:lnTo>
                  <a:pt x="26113" y="17987"/>
                </a:lnTo>
                <a:lnTo>
                  <a:pt x="26472" y="16493"/>
                </a:lnTo>
                <a:lnTo>
                  <a:pt x="27308" y="13027"/>
                </a:lnTo>
                <a:lnTo>
                  <a:pt x="27846" y="11354"/>
                </a:lnTo>
                <a:lnTo>
                  <a:pt x="28444" y="9681"/>
                </a:lnTo>
                <a:lnTo>
                  <a:pt x="29041" y="8127"/>
                </a:lnTo>
                <a:lnTo>
                  <a:pt x="29340" y="7350"/>
                </a:lnTo>
                <a:lnTo>
                  <a:pt x="29639" y="6514"/>
                </a:lnTo>
                <a:lnTo>
                  <a:pt x="29818" y="5737"/>
                </a:lnTo>
                <a:lnTo>
                  <a:pt x="29938" y="4960"/>
                </a:lnTo>
                <a:lnTo>
                  <a:pt x="29997" y="4123"/>
                </a:lnTo>
                <a:lnTo>
                  <a:pt x="29878" y="3287"/>
                </a:lnTo>
                <a:close/>
                <a:moveTo>
                  <a:pt x="26292" y="0"/>
                </a:moveTo>
                <a:lnTo>
                  <a:pt x="25994" y="60"/>
                </a:lnTo>
                <a:lnTo>
                  <a:pt x="25755" y="120"/>
                </a:lnTo>
                <a:lnTo>
                  <a:pt x="25336" y="359"/>
                </a:lnTo>
                <a:lnTo>
                  <a:pt x="24918" y="598"/>
                </a:lnTo>
                <a:lnTo>
                  <a:pt x="24500" y="777"/>
                </a:lnTo>
                <a:lnTo>
                  <a:pt x="24082" y="837"/>
                </a:lnTo>
                <a:lnTo>
                  <a:pt x="23245" y="837"/>
                </a:lnTo>
                <a:lnTo>
                  <a:pt x="23006" y="897"/>
                </a:lnTo>
                <a:lnTo>
                  <a:pt x="22767" y="956"/>
                </a:lnTo>
                <a:lnTo>
                  <a:pt x="22289" y="1195"/>
                </a:lnTo>
                <a:lnTo>
                  <a:pt x="21811" y="1434"/>
                </a:lnTo>
                <a:lnTo>
                  <a:pt x="21393" y="1793"/>
                </a:lnTo>
                <a:lnTo>
                  <a:pt x="20974" y="2151"/>
                </a:lnTo>
                <a:lnTo>
                  <a:pt x="20257" y="2928"/>
                </a:lnTo>
                <a:lnTo>
                  <a:pt x="19480" y="3705"/>
                </a:lnTo>
                <a:lnTo>
                  <a:pt x="18584" y="4601"/>
                </a:lnTo>
                <a:lnTo>
                  <a:pt x="17568" y="5378"/>
                </a:lnTo>
                <a:lnTo>
                  <a:pt x="16552" y="6095"/>
                </a:lnTo>
                <a:lnTo>
                  <a:pt x="15417" y="6753"/>
                </a:lnTo>
                <a:lnTo>
                  <a:pt x="14341" y="7350"/>
                </a:lnTo>
                <a:lnTo>
                  <a:pt x="13146" y="7948"/>
                </a:lnTo>
                <a:lnTo>
                  <a:pt x="10816" y="8964"/>
                </a:lnTo>
                <a:lnTo>
                  <a:pt x="8485" y="10099"/>
                </a:lnTo>
                <a:lnTo>
                  <a:pt x="7410" y="10637"/>
                </a:lnTo>
                <a:lnTo>
                  <a:pt x="6274" y="11294"/>
                </a:lnTo>
                <a:lnTo>
                  <a:pt x="5259" y="12011"/>
                </a:lnTo>
                <a:lnTo>
                  <a:pt x="4243" y="12788"/>
                </a:lnTo>
                <a:lnTo>
                  <a:pt x="3287" y="13625"/>
                </a:lnTo>
                <a:lnTo>
                  <a:pt x="2450" y="14581"/>
                </a:lnTo>
                <a:lnTo>
                  <a:pt x="2032" y="15059"/>
                </a:lnTo>
                <a:lnTo>
                  <a:pt x="1733" y="15596"/>
                </a:lnTo>
                <a:lnTo>
                  <a:pt x="1374" y="16134"/>
                </a:lnTo>
                <a:lnTo>
                  <a:pt x="1076" y="16732"/>
                </a:lnTo>
                <a:lnTo>
                  <a:pt x="837" y="17329"/>
                </a:lnTo>
                <a:lnTo>
                  <a:pt x="598" y="17927"/>
                </a:lnTo>
                <a:lnTo>
                  <a:pt x="418" y="18524"/>
                </a:lnTo>
                <a:lnTo>
                  <a:pt x="239" y="19182"/>
                </a:lnTo>
                <a:lnTo>
                  <a:pt x="120" y="19839"/>
                </a:lnTo>
                <a:lnTo>
                  <a:pt x="60" y="20496"/>
                </a:lnTo>
                <a:lnTo>
                  <a:pt x="0" y="21154"/>
                </a:lnTo>
                <a:lnTo>
                  <a:pt x="0" y="21751"/>
                </a:lnTo>
                <a:lnTo>
                  <a:pt x="0" y="22409"/>
                </a:lnTo>
                <a:lnTo>
                  <a:pt x="120" y="23006"/>
                </a:lnTo>
                <a:lnTo>
                  <a:pt x="239" y="23663"/>
                </a:lnTo>
                <a:lnTo>
                  <a:pt x="418" y="24261"/>
                </a:lnTo>
                <a:lnTo>
                  <a:pt x="956" y="25456"/>
                </a:lnTo>
                <a:lnTo>
                  <a:pt x="1554" y="26651"/>
                </a:lnTo>
                <a:lnTo>
                  <a:pt x="2331" y="27846"/>
                </a:lnTo>
                <a:lnTo>
                  <a:pt x="3167" y="29041"/>
                </a:lnTo>
                <a:lnTo>
                  <a:pt x="4063" y="30177"/>
                </a:lnTo>
                <a:lnTo>
                  <a:pt x="5020" y="31193"/>
                </a:lnTo>
                <a:lnTo>
                  <a:pt x="6035" y="32089"/>
                </a:lnTo>
                <a:lnTo>
                  <a:pt x="7051" y="32925"/>
                </a:lnTo>
                <a:lnTo>
                  <a:pt x="7589" y="33284"/>
                </a:lnTo>
                <a:lnTo>
                  <a:pt x="8187" y="33642"/>
                </a:lnTo>
                <a:lnTo>
                  <a:pt x="8784" y="33941"/>
                </a:lnTo>
                <a:lnTo>
                  <a:pt x="9322" y="34180"/>
                </a:lnTo>
                <a:lnTo>
                  <a:pt x="10517" y="34599"/>
                </a:lnTo>
                <a:lnTo>
                  <a:pt x="11712" y="34897"/>
                </a:lnTo>
                <a:lnTo>
                  <a:pt x="12907" y="35017"/>
                </a:lnTo>
                <a:lnTo>
                  <a:pt x="14162" y="35077"/>
                </a:lnTo>
                <a:lnTo>
                  <a:pt x="15357" y="34957"/>
                </a:lnTo>
                <a:lnTo>
                  <a:pt x="16552" y="34718"/>
                </a:lnTo>
                <a:lnTo>
                  <a:pt x="17688" y="34419"/>
                </a:lnTo>
                <a:lnTo>
                  <a:pt x="18823" y="33941"/>
                </a:lnTo>
                <a:lnTo>
                  <a:pt x="19958" y="33403"/>
                </a:lnTo>
                <a:lnTo>
                  <a:pt x="21034" y="32746"/>
                </a:lnTo>
                <a:lnTo>
                  <a:pt x="22050" y="32029"/>
                </a:lnTo>
                <a:lnTo>
                  <a:pt x="23006" y="31193"/>
                </a:lnTo>
                <a:lnTo>
                  <a:pt x="23902" y="30296"/>
                </a:lnTo>
                <a:lnTo>
                  <a:pt x="24679" y="29280"/>
                </a:lnTo>
                <a:lnTo>
                  <a:pt x="25575" y="28085"/>
                </a:lnTo>
                <a:lnTo>
                  <a:pt x="26292" y="26830"/>
                </a:lnTo>
                <a:lnTo>
                  <a:pt x="26890" y="25516"/>
                </a:lnTo>
                <a:lnTo>
                  <a:pt x="27428" y="24141"/>
                </a:lnTo>
                <a:lnTo>
                  <a:pt x="27846" y="22767"/>
                </a:lnTo>
                <a:lnTo>
                  <a:pt x="28264" y="21393"/>
                </a:lnTo>
                <a:lnTo>
                  <a:pt x="28922" y="18524"/>
                </a:lnTo>
                <a:lnTo>
                  <a:pt x="29280" y="17031"/>
                </a:lnTo>
                <a:lnTo>
                  <a:pt x="29699" y="15537"/>
                </a:lnTo>
                <a:lnTo>
                  <a:pt x="30117" y="14043"/>
                </a:lnTo>
                <a:lnTo>
                  <a:pt x="30655" y="12609"/>
                </a:lnTo>
                <a:lnTo>
                  <a:pt x="31252" y="11055"/>
                </a:lnTo>
                <a:lnTo>
                  <a:pt x="31551" y="10218"/>
                </a:lnTo>
                <a:lnTo>
                  <a:pt x="31790" y="9442"/>
                </a:lnTo>
                <a:lnTo>
                  <a:pt x="31969" y="8605"/>
                </a:lnTo>
                <a:lnTo>
                  <a:pt x="32089" y="7768"/>
                </a:lnTo>
                <a:lnTo>
                  <a:pt x="32148" y="6932"/>
                </a:lnTo>
                <a:lnTo>
                  <a:pt x="32089" y="6036"/>
                </a:lnTo>
                <a:lnTo>
                  <a:pt x="31969" y="5438"/>
                </a:lnTo>
                <a:lnTo>
                  <a:pt x="31790" y="4900"/>
                </a:lnTo>
                <a:lnTo>
                  <a:pt x="31611" y="4362"/>
                </a:lnTo>
                <a:lnTo>
                  <a:pt x="31372" y="3884"/>
                </a:lnTo>
                <a:lnTo>
                  <a:pt x="31073" y="3406"/>
                </a:lnTo>
                <a:lnTo>
                  <a:pt x="30714" y="2928"/>
                </a:lnTo>
                <a:lnTo>
                  <a:pt x="30296" y="2510"/>
                </a:lnTo>
                <a:lnTo>
                  <a:pt x="29878" y="2092"/>
                </a:lnTo>
                <a:lnTo>
                  <a:pt x="29101" y="1315"/>
                </a:lnTo>
                <a:lnTo>
                  <a:pt x="28742" y="956"/>
                </a:lnTo>
                <a:lnTo>
                  <a:pt x="28324" y="658"/>
                </a:lnTo>
                <a:lnTo>
                  <a:pt x="27846" y="359"/>
                </a:lnTo>
                <a:lnTo>
                  <a:pt x="27368" y="180"/>
                </a:lnTo>
                <a:lnTo>
                  <a:pt x="26830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6" name="Google Shape;46;p2"/>
          <p:cNvSpPr/>
          <p:nvPr/>
        </p:nvSpPr>
        <p:spPr>
          <a:xfrm rot="-3835551">
            <a:off x="6805178" y="5184299"/>
            <a:ext cx="1381909" cy="804500"/>
          </a:xfrm>
          <a:custGeom>
            <a:avLst/>
            <a:gdLst/>
            <a:ahLst/>
            <a:cxnLst/>
            <a:rect l="l" t="t" r="r" b="b"/>
            <a:pathLst>
              <a:path w="38185" h="22230" extrusionOk="0">
                <a:moveTo>
                  <a:pt x="19481" y="6633"/>
                </a:moveTo>
                <a:lnTo>
                  <a:pt x="19003" y="6693"/>
                </a:lnTo>
                <a:lnTo>
                  <a:pt x="18465" y="6813"/>
                </a:lnTo>
                <a:lnTo>
                  <a:pt x="17808" y="7052"/>
                </a:lnTo>
                <a:lnTo>
                  <a:pt x="17509" y="7231"/>
                </a:lnTo>
                <a:lnTo>
                  <a:pt x="17270" y="7410"/>
                </a:lnTo>
                <a:lnTo>
                  <a:pt x="17151" y="7649"/>
                </a:lnTo>
                <a:lnTo>
                  <a:pt x="17151" y="7709"/>
                </a:lnTo>
                <a:lnTo>
                  <a:pt x="17151" y="7829"/>
                </a:lnTo>
                <a:lnTo>
                  <a:pt x="17330" y="8187"/>
                </a:lnTo>
                <a:lnTo>
                  <a:pt x="17569" y="8486"/>
                </a:lnTo>
                <a:lnTo>
                  <a:pt x="17868" y="8665"/>
                </a:lnTo>
                <a:lnTo>
                  <a:pt x="18226" y="8844"/>
                </a:lnTo>
                <a:lnTo>
                  <a:pt x="18645" y="8904"/>
                </a:lnTo>
                <a:lnTo>
                  <a:pt x="19123" y="8964"/>
                </a:lnTo>
                <a:lnTo>
                  <a:pt x="19601" y="8964"/>
                </a:lnTo>
                <a:lnTo>
                  <a:pt x="20079" y="8904"/>
                </a:lnTo>
                <a:lnTo>
                  <a:pt x="20975" y="8785"/>
                </a:lnTo>
                <a:lnTo>
                  <a:pt x="21752" y="8546"/>
                </a:lnTo>
                <a:lnTo>
                  <a:pt x="22051" y="8366"/>
                </a:lnTo>
                <a:lnTo>
                  <a:pt x="22230" y="8247"/>
                </a:lnTo>
                <a:lnTo>
                  <a:pt x="22349" y="8127"/>
                </a:lnTo>
                <a:lnTo>
                  <a:pt x="22290" y="7948"/>
                </a:lnTo>
                <a:lnTo>
                  <a:pt x="22409" y="8008"/>
                </a:lnTo>
                <a:lnTo>
                  <a:pt x="22529" y="7948"/>
                </a:lnTo>
                <a:lnTo>
                  <a:pt x="22708" y="7888"/>
                </a:lnTo>
                <a:lnTo>
                  <a:pt x="22768" y="7769"/>
                </a:lnTo>
                <a:lnTo>
                  <a:pt x="22768" y="7709"/>
                </a:lnTo>
                <a:lnTo>
                  <a:pt x="22768" y="7590"/>
                </a:lnTo>
                <a:lnTo>
                  <a:pt x="22708" y="7470"/>
                </a:lnTo>
                <a:lnTo>
                  <a:pt x="22290" y="7231"/>
                </a:lnTo>
                <a:lnTo>
                  <a:pt x="21871" y="6992"/>
                </a:lnTo>
                <a:lnTo>
                  <a:pt x="21393" y="6813"/>
                </a:lnTo>
                <a:lnTo>
                  <a:pt x="20915" y="6693"/>
                </a:lnTo>
                <a:lnTo>
                  <a:pt x="20437" y="6633"/>
                </a:lnTo>
                <a:close/>
                <a:moveTo>
                  <a:pt x="36452" y="1136"/>
                </a:moveTo>
                <a:lnTo>
                  <a:pt x="36033" y="1255"/>
                </a:lnTo>
                <a:lnTo>
                  <a:pt x="35555" y="1375"/>
                </a:lnTo>
                <a:lnTo>
                  <a:pt x="31253" y="2331"/>
                </a:lnTo>
                <a:lnTo>
                  <a:pt x="26951" y="3287"/>
                </a:lnTo>
                <a:lnTo>
                  <a:pt x="22648" y="4124"/>
                </a:lnTo>
                <a:lnTo>
                  <a:pt x="20437" y="4482"/>
                </a:lnTo>
                <a:lnTo>
                  <a:pt x="18286" y="4781"/>
                </a:lnTo>
                <a:lnTo>
                  <a:pt x="13804" y="5319"/>
                </a:lnTo>
                <a:lnTo>
                  <a:pt x="11593" y="5498"/>
                </a:lnTo>
                <a:lnTo>
                  <a:pt x="9323" y="5677"/>
                </a:lnTo>
                <a:lnTo>
                  <a:pt x="6873" y="5797"/>
                </a:lnTo>
                <a:lnTo>
                  <a:pt x="4363" y="5916"/>
                </a:lnTo>
                <a:lnTo>
                  <a:pt x="2092" y="6096"/>
                </a:lnTo>
                <a:lnTo>
                  <a:pt x="1256" y="6275"/>
                </a:lnTo>
                <a:lnTo>
                  <a:pt x="897" y="6394"/>
                </a:lnTo>
                <a:lnTo>
                  <a:pt x="838" y="6454"/>
                </a:lnTo>
                <a:lnTo>
                  <a:pt x="957" y="6514"/>
                </a:lnTo>
                <a:lnTo>
                  <a:pt x="2033" y="6633"/>
                </a:lnTo>
                <a:lnTo>
                  <a:pt x="1853" y="6872"/>
                </a:lnTo>
                <a:lnTo>
                  <a:pt x="1794" y="7171"/>
                </a:lnTo>
                <a:lnTo>
                  <a:pt x="1794" y="7530"/>
                </a:lnTo>
                <a:lnTo>
                  <a:pt x="1794" y="7948"/>
                </a:lnTo>
                <a:lnTo>
                  <a:pt x="1913" y="8366"/>
                </a:lnTo>
                <a:lnTo>
                  <a:pt x="2033" y="8844"/>
                </a:lnTo>
                <a:lnTo>
                  <a:pt x="2391" y="9741"/>
                </a:lnTo>
                <a:lnTo>
                  <a:pt x="2869" y="10697"/>
                </a:lnTo>
                <a:lnTo>
                  <a:pt x="3288" y="11533"/>
                </a:lnTo>
                <a:lnTo>
                  <a:pt x="4064" y="12728"/>
                </a:lnTo>
                <a:lnTo>
                  <a:pt x="4602" y="13386"/>
                </a:lnTo>
                <a:lnTo>
                  <a:pt x="5140" y="14043"/>
                </a:lnTo>
                <a:lnTo>
                  <a:pt x="5737" y="14700"/>
                </a:lnTo>
                <a:lnTo>
                  <a:pt x="6395" y="15298"/>
                </a:lnTo>
                <a:lnTo>
                  <a:pt x="7112" y="15836"/>
                </a:lnTo>
                <a:lnTo>
                  <a:pt x="7769" y="16374"/>
                </a:lnTo>
                <a:lnTo>
                  <a:pt x="8546" y="16852"/>
                </a:lnTo>
                <a:lnTo>
                  <a:pt x="9323" y="17270"/>
                </a:lnTo>
                <a:lnTo>
                  <a:pt x="10996" y="18106"/>
                </a:lnTo>
                <a:lnTo>
                  <a:pt x="12729" y="18823"/>
                </a:lnTo>
                <a:lnTo>
                  <a:pt x="14581" y="19421"/>
                </a:lnTo>
                <a:lnTo>
                  <a:pt x="16374" y="19899"/>
                </a:lnTo>
                <a:lnTo>
                  <a:pt x="17390" y="20078"/>
                </a:lnTo>
                <a:lnTo>
                  <a:pt x="18406" y="20138"/>
                </a:lnTo>
                <a:lnTo>
                  <a:pt x="19421" y="20198"/>
                </a:lnTo>
                <a:lnTo>
                  <a:pt x="20437" y="20258"/>
                </a:lnTo>
                <a:lnTo>
                  <a:pt x="21035" y="20138"/>
                </a:lnTo>
                <a:lnTo>
                  <a:pt x="21931" y="20019"/>
                </a:lnTo>
                <a:lnTo>
                  <a:pt x="23186" y="19780"/>
                </a:lnTo>
                <a:lnTo>
                  <a:pt x="22827" y="19600"/>
                </a:lnTo>
                <a:lnTo>
                  <a:pt x="22469" y="19541"/>
                </a:lnTo>
                <a:lnTo>
                  <a:pt x="22051" y="19481"/>
                </a:lnTo>
                <a:lnTo>
                  <a:pt x="21632" y="19481"/>
                </a:lnTo>
                <a:lnTo>
                  <a:pt x="20856" y="19600"/>
                </a:lnTo>
                <a:lnTo>
                  <a:pt x="20079" y="19660"/>
                </a:lnTo>
                <a:lnTo>
                  <a:pt x="19123" y="19600"/>
                </a:lnTo>
                <a:lnTo>
                  <a:pt x="18226" y="19541"/>
                </a:lnTo>
                <a:lnTo>
                  <a:pt x="17330" y="19421"/>
                </a:lnTo>
                <a:lnTo>
                  <a:pt x="16434" y="19242"/>
                </a:lnTo>
                <a:lnTo>
                  <a:pt x="14522" y="18764"/>
                </a:lnTo>
                <a:lnTo>
                  <a:pt x="13565" y="18465"/>
                </a:lnTo>
                <a:lnTo>
                  <a:pt x="12669" y="18166"/>
                </a:lnTo>
                <a:lnTo>
                  <a:pt x="11713" y="17748"/>
                </a:lnTo>
                <a:lnTo>
                  <a:pt x="10817" y="17389"/>
                </a:lnTo>
                <a:lnTo>
                  <a:pt x="9920" y="16911"/>
                </a:lnTo>
                <a:lnTo>
                  <a:pt x="9084" y="16493"/>
                </a:lnTo>
                <a:lnTo>
                  <a:pt x="8426" y="16075"/>
                </a:lnTo>
                <a:lnTo>
                  <a:pt x="7769" y="15597"/>
                </a:lnTo>
                <a:lnTo>
                  <a:pt x="7112" y="15119"/>
                </a:lnTo>
                <a:lnTo>
                  <a:pt x="6574" y="14581"/>
                </a:lnTo>
                <a:lnTo>
                  <a:pt x="5976" y="13983"/>
                </a:lnTo>
                <a:lnTo>
                  <a:pt x="5498" y="13446"/>
                </a:lnTo>
                <a:lnTo>
                  <a:pt x="4961" y="12788"/>
                </a:lnTo>
                <a:lnTo>
                  <a:pt x="4542" y="12131"/>
                </a:lnTo>
                <a:lnTo>
                  <a:pt x="4184" y="11533"/>
                </a:lnTo>
                <a:lnTo>
                  <a:pt x="3825" y="10876"/>
                </a:lnTo>
                <a:lnTo>
                  <a:pt x="3527" y="10278"/>
                </a:lnTo>
                <a:lnTo>
                  <a:pt x="3288" y="9621"/>
                </a:lnTo>
                <a:lnTo>
                  <a:pt x="3048" y="8844"/>
                </a:lnTo>
                <a:lnTo>
                  <a:pt x="2929" y="8068"/>
                </a:lnTo>
                <a:lnTo>
                  <a:pt x="2750" y="7350"/>
                </a:lnTo>
                <a:lnTo>
                  <a:pt x="2630" y="6992"/>
                </a:lnTo>
                <a:lnTo>
                  <a:pt x="2511" y="6633"/>
                </a:lnTo>
                <a:lnTo>
                  <a:pt x="4483" y="6633"/>
                </a:lnTo>
                <a:lnTo>
                  <a:pt x="6514" y="6454"/>
                </a:lnTo>
                <a:lnTo>
                  <a:pt x="7530" y="6335"/>
                </a:lnTo>
                <a:lnTo>
                  <a:pt x="8546" y="6275"/>
                </a:lnTo>
                <a:lnTo>
                  <a:pt x="9502" y="6275"/>
                </a:lnTo>
                <a:lnTo>
                  <a:pt x="10458" y="6394"/>
                </a:lnTo>
                <a:lnTo>
                  <a:pt x="10996" y="6454"/>
                </a:lnTo>
                <a:lnTo>
                  <a:pt x="11115" y="6454"/>
                </a:lnTo>
                <a:lnTo>
                  <a:pt x="11235" y="6514"/>
                </a:lnTo>
                <a:lnTo>
                  <a:pt x="11354" y="6753"/>
                </a:lnTo>
                <a:lnTo>
                  <a:pt x="11593" y="7291"/>
                </a:lnTo>
                <a:lnTo>
                  <a:pt x="11773" y="7530"/>
                </a:lnTo>
                <a:lnTo>
                  <a:pt x="12012" y="7769"/>
                </a:lnTo>
                <a:lnTo>
                  <a:pt x="12490" y="8187"/>
                </a:lnTo>
                <a:lnTo>
                  <a:pt x="13147" y="8665"/>
                </a:lnTo>
                <a:lnTo>
                  <a:pt x="13864" y="9024"/>
                </a:lnTo>
                <a:lnTo>
                  <a:pt x="15358" y="9681"/>
                </a:lnTo>
                <a:lnTo>
                  <a:pt x="16135" y="9980"/>
                </a:lnTo>
                <a:lnTo>
                  <a:pt x="16912" y="10278"/>
                </a:lnTo>
                <a:lnTo>
                  <a:pt x="17689" y="10518"/>
                </a:lnTo>
                <a:lnTo>
                  <a:pt x="18465" y="10697"/>
                </a:lnTo>
                <a:lnTo>
                  <a:pt x="19302" y="10876"/>
                </a:lnTo>
                <a:lnTo>
                  <a:pt x="20079" y="10936"/>
                </a:lnTo>
                <a:lnTo>
                  <a:pt x="20856" y="10996"/>
                </a:lnTo>
                <a:lnTo>
                  <a:pt x="21632" y="10936"/>
                </a:lnTo>
                <a:lnTo>
                  <a:pt x="22409" y="10816"/>
                </a:lnTo>
                <a:lnTo>
                  <a:pt x="23126" y="10637"/>
                </a:lnTo>
                <a:lnTo>
                  <a:pt x="23843" y="10398"/>
                </a:lnTo>
                <a:lnTo>
                  <a:pt x="24501" y="10039"/>
                </a:lnTo>
                <a:lnTo>
                  <a:pt x="25158" y="9621"/>
                </a:lnTo>
                <a:lnTo>
                  <a:pt x="25815" y="9083"/>
                </a:lnTo>
                <a:lnTo>
                  <a:pt x="26413" y="8486"/>
                </a:lnTo>
                <a:lnTo>
                  <a:pt x="26951" y="7769"/>
                </a:lnTo>
                <a:lnTo>
                  <a:pt x="27309" y="7171"/>
                </a:lnTo>
                <a:lnTo>
                  <a:pt x="27727" y="6454"/>
                </a:lnTo>
                <a:lnTo>
                  <a:pt x="28026" y="5737"/>
                </a:lnTo>
                <a:lnTo>
                  <a:pt x="28146" y="5379"/>
                </a:lnTo>
                <a:lnTo>
                  <a:pt x="28205" y="5080"/>
                </a:lnTo>
                <a:lnTo>
                  <a:pt x="28205" y="4482"/>
                </a:lnTo>
                <a:lnTo>
                  <a:pt x="28205" y="4363"/>
                </a:lnTo>
                <a:lnTo>
                  <a:pt x="28146" y="4303"/>
                </a:lnTo>
                <a:lnTo>
                  <a:pt x="28086" y="4363"/>
                </a:lnTo>
                <a:lnTo>
                  <a:pt x="27966" y="4482"/>
                </a:lnTo>
                <a:lnTo>
                  <a:pt x="27668" y="4960"/>
                </a:lnTo>
                <a:lnTo>
                  <a:pt x="26831" y="6514"/>
                </a:lnTo>
                <a:lnTo>
                  <a:pt x="26413" y="7231"/>
                </a:lnTo>
                <a:lnTo>
                  <a:pt x="25995" y="7888"/>
                </a:lnTo>
                <a:lnTo>
                  <a:pt x="25516" y="8546"/>
                </a:lnTo>
                <a:lnTo>
                  <a:pt x="24919" y="9143"/>
                </a:lnTo>
                <a:lnTo>
                  <a:pt x="24620" y="9382"/>
                </a:lnTo>
                <a:lnTo>
                  <a:pt x="24262" y="9621"/>
                </a:lnTo>
                <a:lnTo>
                  <a:pt x="23843" y="9800"/>
                </a:lnTo>
                <a:lnTo>
                  <a:pt x="23425" y="10039"/>
                </a:lnTo>
                <a:lnTo>
                  <a:pt x="22588" y="10278"/>
                </a:lnTo>
                <a:lnTo>
                  <a:pt x="21692" y="10398"/>
                </a:lnTo>
                <a:lnTo>
                  <a:pt x="20856" y="10458"/>
                </a:lnTo>
                <a:lnTo>
                  <a:pt x="19959" y="10398"/>
                </a:lnTo>
                <a:lnTo>
                  <a:pt x="19123" y="10278"/>
                </a:lnTo>
                <a:lnTo>
                  <a:pt x="18226" y="10099"/>
                </a:lnTo>
                <a:lnTo>
                  <a:pt x="17390" y="9800"/>
                </a:lnTo>
                <a:lnTo>
                  <a:pt x="16553" y="9561"/>
                </a:lnTo>
                <a:lnTo>
                  <a:pt x="15179" y="9024"/>
                </a:lnTo>
                <a:lnTo>
                  <a:pt x="14402" y="8725"/>
                </a:lnTo>
                <a:lnTo>
                  <a:pt x="13685" y="8366"/>
                </a:lnTo>
                <a:lnTo>
                  <a:pt x="12968" y="8008"/>
                </a:lnTo>
                <a:lnTo>
                  <a:pt x="12370" y="7530"/>
                </a:lnTo>
                <a:lnTo>
                  <a:pt x="12131" y="7231"/>
                </a:lnTo>
                <a:lnTo>
                  <a:pt x="11892" y="6932"/>
                </a:lnTo>
                <a:lnTo>
                  <a:pt x="11713" y="6633"/>
                </a:lnTo>
                <a:lnTo>
                  <a:pt x="11534" y="6275"/>
                </a:lnTo>
                <a:lnTo>
                  <a:pt x="14641" y="6036"/>
                </a:lnTo>
                <a:lnTo>
                  <a:pt x="17748" y="5737"/>
                </a:lnTo>
                <a:lnTo>
                  <a:pt x="20856" y="5379"/>
                </a:lnTo>
                <a:lnTo>
                  <a:pt x="24023" y="4901"/>
                </a:lnTo>
                <a:lnTo>
                  <a:pt x="27130" y="4363"/>
                </a:lnTo>
                <a:lnTo>
                  <a:pt x="30237" y="3705"/>
                </a:lnTo>
                <a:lnTo>
                  <a:pt x="31791" y="3347"/>
                </a:lnTo>
                <a:lnTo>
                  <a:pt x="33285" y="2929"/>
                </a:lnTo>
                <a:lnTo>
                  <a:pt x="34779" y="2510"/>
                </a:lnTo>
                <a:lnTo>
                  <a:pt x="36213" y="2032"/>
                </a:lnTo>
                <a:lnTo>
                  <a:pt x="36213" y="3526"/>
                </a:lnTo>
                <a:lnTo>
                  <a:pt x="36153" y="5140"/>
                </a:lnTo>
                <a:lnTo>
                  <a:pt x="36033" y="6693"/>
                </a:lnTo>
                <a:lnTo>
                  <a:pt x="35794" y="8187"/>
                </a:lnTo>
                <a:lnTo>
                  <a:pt x="35615" y="8964"/>
                </a:lnTo>
                <a:lnTo>
                  <a:pt x="35436" y="9741"/>
                </a:lnTo>
                <a:lnTo>
                  <a:pt x="35197" y="10458"/>
                </a:lnTo>
                <a:lnTo>
                  <a:pt x="34898" y="11175"/>
                </a:lnTo>
                <a:lnTo>
                  <a:pt x="34540" y="11832"/>
                </a:lnTo>
                <a:lnTo>
                  <a:pt x="34181" y="12549"/>
                </a:lnTo>
                <a:lnTo>
                  <a:pt x="33703" y="13147"/>
                </a:lnTo>
                <a:lnTo>
                  <a:pt x="33225" y="13804"/>
                </a:lnTo>
                <a:lnTo>
                  <a:pt x="32747" y="14342"/>
                </a:lnTo>
                <a:lnTo>
                  <a:pt x="32209" y="14880"/>
                </a:lnTo>
                <a:lnTo>
                  <a:pt x="31014" y="15836"/>
                </a:lnTo>
                <a:lnTo>
                  <a:pt x="29819" y="16732"/>
                </a:lnTo>
                <a:lnTo>
                  <a:pt x="28564" y="17569"/>
                </a:lnTo>
                <a:lnTo>
                  <a:pt x="27249" y="18405"/>
                </a:lnTo>
                <a:lnTo>
                  <a:pt x="26532" y="18764"/>
                </a:lnTo>
                <a:lnTo>
                  <a:pt x="25815" y="19063"/>
                </a:lnTo>
                <a:lnTo>
                  <a:pt x="24501" y="19720"/>
                </a:lnTo>
                <a:lnTo>
                  <a:pt x="23664" y="20019"/>
                </a:lnTo>
                <a:lnTo>
                  <a:pt x="23365" y="20138"/>
                </a:lnTo>
                <a:lnTo>
                  <a:pt x="23186" y="20138"/>
                </a:lnTo>
                <a:lnTo>
                  <a:pt x="23664" y="20198"/>
                </a:lnTo>
                <a:lnTo>
                  <a:pt x="24142" y="20198"/>
                </a:lnTo>
                <a:lnTo>
                  <a:pt x="24560" y="20138"/>
                </a:lnTo>
                <a:lnTo>
                  <a:pt x="25038" y="20019"/>
                </a:lnTo>
                <a:lnTo>
                  <a:pt x="25935" y="19720"/>
                </a:lnTo>
                <a:lnTo>
                  <a:pt x="26831" y="19302"/>
                </a:lnTo>
                <a:lnTo>
                  <a:pt x="27727" y="18823"/>
                </a:lnTo>
                <a:lnTo>
                  <a:pt x="28504" y="18226"/>
                </a:lnTo>
                <a:lnTo>
                  <a:pt x="30058" y="17150"/>
                </a:lnTo>
                <a:lnTo>
                  <a:pt x="31552" y="16015"/>
                </a:lnTo>
                <a:lnTo>
                  <a:pt x="32269" y="15417"/>
                </a:lnTo>
                <a:lnTo>
                  <a:pt x="32926" y="14820"/>
                </a:lnTo>
                <a:lnTo>
                  <a:pt x="33583" y="14103"/>
                </a:lnTo>
                <a:lnTo>
                  <a:pt x="34181" y="13386"/>
                </a:lnTo>
                <a:lnTo>
                  <a:pt x="34659" y="12609"/>
                </a:lnTo>
                <a:lnTo>
                  <a:pt x="35137" y="11772"/>
                </a:lnTo>
                <a:lnTo>
                  <a:pt x="35496" y="10936"/>
                </a:lnTo>
                <a:lnTo>
                  <a:pt x="35854" y="9980"/>
                </a:lnTo>
                <a:lnTo>
                  <a:pt x="36093" y="9083"/>
                </a:lnTo>
                <a:lnTo>
                  <a:pt x="36272" y="8127"/>
                </a:lnTo>
                <a:lnTo>
                  <a:pt x="36452" y="7171"/>
                </a:lnTo>
                <a:lnTo>
                  <a:pt x="36571" y="6215"/>
                </a:lnTo>
                <a:lnTo>
                  <a:pt x="36691" y="4303"/>
                </a:lnTo>
                <a:lnTo>
                  <a:pt x="36631" y="3347"/>
                </a:lnTo>
                <a:lnTo>
                  <a:pt x="36631" y="2929"/>
                </a:lnTo>
                <a:lnTo>
                  <a:pt x="36691" y="2451"/>
                </a:lnTo>
                <a:lnTo>
                  <a:pt x="36870" y="1913"/>
                </a:lnTo>
                <a:lnTo>
                  <a:pt x="36990" y="1614"/>
                </a:lnTo>
                <a:lnTo>
                  <a:pt x="37049" y="1554"/>
                </a:lnTo>
                <a:lnTo>
                  <a:pt x="36990" y="1315"/>
                </a:lnTo>
                <a:lnTo>
                  <a:pt x="36810" y="1196"/>
                </a:lnTo>
                <a:lnTo>
                  <a:pt x="36631" y="1136"/>
                </a:lnTo>
                <a:close/>
                <a:moveTo>
                  <a:pt x="37587" y="1"/>
                </a:moveTo>
                <a:lnTo>
                  <a:pt x="37408" y="60"/>
                </a:lnTo>
                <a:lnTo>
                  <a:pt x="37288" y="120"/>
                </a:lnTo>
                <a:lnTo>
                  <a:pt x="37169" y="240"/>
                </a:lnTo>
                <a:lnTo>
                  <a:pt x="37109" y="359"/>
                </a:lnTo>
                <a:lnTo>
                  <a:pt x="37109" y="718"/>
                </a:lnTo>
                <a:lnTo>
                  <a:pt x="37229" y="1255"/>
                </a:lnTo>
                <a:lnTo>
                  <a:pt x="37348" y="2690"/>
                </a:lnTo>
                <a:lnTo>
                  <a:pt x="37408" y="3347"/>
                </a:lnTo>
                <a:lnTo>
                  <a:pt x="37468" y="4064"/>
                </a:lnTo>
                <a:lnTo>
                  <a:pt x="37408" y="4960"/>
                </a:lnTo>
                <a:lnTo>
                  <a:pt x="37408" y="5797"/>
                </a:lnTo>
                <a:lnTo>
                  <a:pt x="37288" y="6693"/>
                </a:lnTo>
                <a:lnTo>
                  <a:pt x="37169" y="7530"/>
                </a:lnTo>
                <a:lnTo>
                  <a:pt x="36990" y="8426"/>
                </a:lnTo>
                <a:lnTo>
                  <a:pt x="36810" y="9263"/>
                </a:lnTo>
                <a:lnTo>
                  <a:pt x="36571" y="10099"/>
                </a:lnTo>
                <a:lnTo>
                  <a:pt x="36272" y="10936"/>
                </a:lnTo>
                <a:lnTo>
                  <a:pt x="35675" y="12250"/>
                </a:lnTo>
                <a:lnTo>
                  <a:pt x="34958" y="13505"/>
                </a:lnTo>
                <a:lnTo>
                  <a:pt x="34121" y="14760"/>
                </a:lnTo>
                <a:lnTo>
                  <a:pt x="33165" y="15836"/>
                </a:lnTo>
                <a:lnTo>
                  <a:pt x="32149" y="16911"/>
                </a:lnTo>
                <a:lnTo>
                  <a:pt x="31014" y="17867"/>
                </a:lnTo>
                <a:lnTo>
                  <a:pt x="29819" y="18704"/>
                </a:lnTo>
                <a:lnTo>
                  <a:pt x="28564" y="19421"/>
                </a:lnTo>
                <a:lnTo>
                  <a:pt x="27309" y="19959"/>
                </a:lnTo>
                <a:lnTo>
                  <a:pt x="25995" y="20437"/>
                </a:lnTo>
                <a:lnTo>
                  <a:pt x="24680" y="20795"/>
                </a:lnTo>
                <a:lnTo>
                  <a:pt x="23365" y="21034"/>
                </a:lnTo>
                <a:lnTo>
                  <a:pt x="21991" y="21214"/>
                </a:lnTo>
                <a:lnTo>
                  <a:pt x="20617" y="21273"/>
                </a:lnTo>
                <a:lnTo>
                  <a:pt x="19242" y="21273"/>
                </a:lnTo>
                <a:lnTo>
                  <a:pt x="17808" y="21154"/>
                </a:lnTo>
                <a:lnTo>
                  <a:pt x="16434" y="20975"/>
                </a:lnTo>
                <a:lnTo>
                  <a:pt x="15119" y="20676"/>
                </a:lnTo>
                <a:lnTo>
                  <a:pt x="13745" y="20317"/>
                </a:lnTo>
                <a:lnTo>
                  <a:pt x="12430" y="19839"/>
                </a:lnTo>
                <a:lnTo>
                  <a:pt x="11175" y="19361"/>
                </a:lnTo>
                <a:lnTo>
                  <a:pt x="9920" y="18764"/>
                </a:lnTo>
                <a:lnTo>
                  <a:pt x="8785" y="18047"/>
                </a:lnTo>
                <a:lnTo>
                  <a:pt x="7650" y="17330"/>
                </a:lnTo>
                <a:lnTo>
                  <a:pt x="6514" y="16433"/>
                </a:lnTo>
                <a:lnTo>
                  <a:pt x="5439" y="15477"/>
                </a:lnTo>
                <a:lnTo>
                  <a:pt x="4483" y="14402"/>
                </a:lnTo>
                <a:lnTo>
                  <a:pt x="3646" y="13266"/>
                </a:lnTo>
                <a:lnTo>
                  <a:pt x="2869" y="12071"/>
                </a:lnTo>
                <a:lnTo>
                  <a:pt x="2212" y="10816"/>
                </a:lnTo>
                <a:lnTo>
                  <a:pt x="1674" y="9502"/>
                </a:lnTo>
                <a:lnTo>
                  <a:pt x="1136" y="8187"/>
                </a:lnTo>
                <a:lnTo>
                  <a:pt x="838" y="6813"/>
                </a:lnTo>
                <a:lnTo>
                  <a:pt x="599" y="5976"/>
                </a:lnTo>
                <a:lnTo>
                  <a:pt x="479" y="5737"/>
                </a:lnTo>
                <a:lnTo>
                  <a:pt x="359" y="5618"/>
                </a:lnTo>
                <a:lnTo>
                  <a:pt x="180" y="5677"/>
                </a:lnTo>
                <a:lnTo>
                  <a:pt x="120" y="5797"/>
                </a:lnTo>
                <a:lnTo>
                  <a:pt x="61" y="6036"/>
                </a:lnTo>
                <a:lnTo>
                  <a:pt x="1" y="6275"/>
                </a:lnTo>
                <a:lnTo>
                  <a:pt x="61" y="6813"/>
                </a:lnTo>
                <a:lnTo>
                  <a:pt x="120" y="7231"/>
                </a:lnTo>
                <a:lnTo>
                  <a:pt x="240" y="8068"/>
                </a:lnTo>
                <a:lnTo>
                  <a:pt x="419" y="8844"/>
                </a:lnTo>
                <a:lnTo>
                  <a:pt x="658" y="9681"/>
                </a:lnTo>
                <a:lnTo>
                  <a:pt x="957" y="10458"/>
                </a:lnTo>
                <a:lnTo>
                  <a:pt x="1316" y="11175"/>
                </a:lnTo>
                <a:lnTo>
                  <a:pt x="1674" y="11952"/>
                </a:lnTo>
                <a:lnTo>
                  <a:pt x="2092" y="12669"/>
                </a:lnTo>
                <a:lnTo>
                  <a:pt x="2570" y="13386"/>
                </a:lnTo>
                <a:lnTo>
                  <a:pt x="3467" y="14581"/>
                </a:lnTo>
                <a:lnTo>
                  <a:pt x="4483" y="15776"/>
                </a:lnTo>
                <a:lnTo>
                  <a:pt x="5618" y="16852"/>
                </a:lnTo>
                <a:lnTo>
                  <a:pt x="6813" y="17808"/>
                </a:lnTo>
                <a:lnTo>
                  <a:pt x="8068" y="18704"/>
                </a:lnTo>
                <a:lnTo>
                  <a:pt x="9442" y="19481"/>
                </a:lnTo>
                <a:lnTo>
                  <a:pt x="10817" y="20198"/>
                </a:lnTo>
                <a:lnTo>
                  <a:pt x="12311" y="20795"/>
                </a:lnTo>
                <a:lnTo>
                  <a:pt x="13804" y="21273"/>
                </a:lnTo>
                <a:lnTo>
                  <a:pt x="15298" y="21692"/>
                </a:lnTo>
                <a:lnTo>
                  <a:pt x="16852" y="21991"/>
                </a:lnTo>
                <a:lnTo>
                  <a:pt x="18406" y="22170"/>
                </a:lnTo>
                <a:lnTo>
                  <a:pt x="19959" y="22230"/>
                </a:lnTo>
                <a:lnTo>
                  <a:pt x="21513" y="22170"/>
                </a:lnTo>
                <a:lnTo>
                  <a:pt x="23067" y="22050"/>
                </a:lnTo>
                <a:lnTo>
                  <a:pt x="24560" y="21751"/>
                </a:lnTo>
                <a:lnTo>
                  <a:pt x="25457" y="21572"/>
                </a:lnTo>
                <a:lnTo>
                  <a:pt x="26293" y="21333"/>
                </a:lnTo>
                <a:lnTo>
                  <a:pt x="27130" y="20975"/>
                </a:lnTo>
                <a:lnTo>
                  <a:pt x="27966" y="20676"/>
                </a:lnTo>
                <a:lnTo>
                  <a:pt x="28743" y="20258"/>
                </a:lnTo>
                <a:lnTo>
                  <a:pt x="29460" y="19839"/>
                </a:lnTo>
                <a:lnTo>
                  <a:pt x="30237" y="19361"/>
                </a:lnTo>
                <a:lnTo>
                  <a:pt x="30894" y="18823"/>
                </a:lnTo>
                <a:lnTo>
                  <a:pt x="31612" y="18286"/>
                </a:lnTo>
                <a:lnTo>
                  <a:pt x="32209" y="17748"/>
                </a:lnTo>
                <a:lnTo>
                  <a:pt x="32866" y="17150"/>
                </a:lnTo>
                <a:lnTo>
                  <a:pt x="33404" y="16493"/>
                </a:lnTo>
                <a:lnTo>
                  <a:pt x="34002" y="15836"/>
                </a:lnTo>
                <a:lnTo>
                  <a:pt x="34480" y="15178"/>
                </a:lnTo>
                <a:lnTo>
                  <a:pt x="35018" y="14461"/>
                </a:lnTo>
                <a:lnTo>
                  <a:pt x="35436" y="13744"/>
                </a:lnTo>
                <a:lnTo>
                  <a:pt x="35914" y="12967"/>
                </a:lnTo>
                <a:lnTo>
                  <a:pt x="36272" y="12191"/>
                </a:lnTo>
                <a:lnTo>
                  <a:pt x="36631" y="11414"/>
                </a:lnTo>
                <a:lnTo>
                  <a:pt x="36930" y="10577"/>
                </a:lnTo>
                <a:lnTo>
                  <a:pt x="37229" y="9741"/>
                </a:lnTo>
                <a:lnTo>
                  <a:pt x="37468" y="8904"/>
                </a:lnTo>
                <a:lnTo>
                  <a:pt x="37707" y="8068"/>
                </a:lnTo>
                <a:lnTo>
                  <a:pt x="37886" y="7231"/>
                </a:lnTo>
                <a:lnTo>
                  <a:pt x="38005" y="6394"/>
                </a:lnTo>
                <a:lnTo>
                  <a:pt x="38125" y="5498"/>
                </a:lnTo>
                <a:lnTo>
                  <a:pt x="38185" y="4602"/>
                </a:lnTo>
                <a:lnTo>
                  <a:pt x="38185" y="3765"/>
                </a:lnTo>
                <a:lnTo>
                  <a:pt x="38125" y="2869"/>
                </a:lnTo>
                <a:lnTo>
                  <a:pt x="38065" y="1973"/>
                </a:lnTo>
                <a:lnTo>
                  <a:pt x="37946" y="1136"/>
                </a:lnTo>
                <a:lnTo>
                  <a:pt x="37826" y="240"/>
                </a:lnTo>
                <a:lnTo>
                  <a:pt x="37707" y="60"/>
                </a:lnTo>
                <a:lnTo>
                  <a:pt x="37587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  <p:sp>
        <p:nvSpPr>
          <p:cNvPr id="47" name="Google Shape;47;p2"/>
          <p:cNvSpPr/>
          <p:nvPr/>
        </p:nvSpPr>
        <p:spPr>
          <a:xfrm rot="788743">
            <a:off x="10010305" y="1689576"/>
            <a:ext cx="455143" cy="465963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2"/>
          <p:cNvSpPr/>
          <p:nvPr/>
        </p:nvSpPr>
        <p:spPr>
          <a:xfrm rot="788424">
            <a:off x="10134621" y="1691156"/>
            <a:ext cx="297240" cy="320693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9" name="Google Shape;49;p2"/>
          <p:cNvSpPr/>
          <p:nvPr/>
        </p:nvSpPr>
        <p:spPr>
          <a:xfrm rot="-3998065">
            <a:off x="9832527" y="1418068"/>
            <a:ext cx="356845" cy="385003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2"/>
          <p:cNvSpPr/>
          <p:nvPr/>
        </p:nvSpPr>
        <p:spPr>
          <a:xfrm rot="575490">
            <a:off x="11292108" y="5165876"/>
            <a:ext cx="461171" cy="811648"/>
          </a:xfrm>
          <a:custGeom>
            <a:avLst/>
            <a:gdLst/>
            <a:ahLst/>
            <a:cxnLst/>
            <a:rect l="l" t="t" r="r" b="b"/>
            <a:pathLst>
              <a:path w="14940" h="26294" extrusionOk="0">
                <a:moveTo>
                  <a:pt x="4483" y="14880"/>
                </a:moveTo>
                <a:lnTo>
                  <a:pt x="5140" y="14940"/>
                </a:lnTo>
                <a:lnTo>
                  <a:pt x="5498" y="14999"/>
                </a:lnTo>
                <a:lnTo>
                  <a:pt x="5797" y="15059"/>
                </a:lnTo>
                <a:lnTo>
                  <a:pt x="6454" y="15358"/>
                </a:lnTo>
                <a:lnTo>
                  <a:pt x="7052" y="15657"/>
                </a:lnTo>
                <a:lnTo>
                  <a:pt x="7650" y="15896"/>
                </a:lnTo>
                <a:lnTo>
                  <a:pt x="8128" y="16015"/>
                </a:lnTo>
                <a:lnTo>
                  <a:pt x="8665" y="16015"/>
                </a:lnTo>
                <a:lnTo>
                  <a:pt x="8785" y="15896"/>
                </a:lnTo>
                <a:lnTo>
                  <a:pt x="8964" y="15716"/>
                </a:lnTo>
                <a:lnTo>
                  <a:pt x="9084" y="15537"/>
                </a:lnTo>
                <a:lnTo>
                  <a:pt x="9263" y="15418"/>
                </a:lnTo>
                <a:lnTo>
                  <a:pt x="9861" y="15298"/>
                </a:lnTo>
                <a:lnTo>
                  <a:pt x="10458" y="15298"/>
                </a:lnTo>
                <a:lnTo>
                  <a:pt x="11115" y="15358"/>
                </a:lnTo>
                <a:lnTo>
                  <a:pt x="11773" y="15597"/>
                </a:lnTo>
                <a:lnTo>
                  <a:pt x="12370" y="15836"/>
                </a:lnTo>
                <a:lnTo>
                  <a:pt x="12908" y="16194"/>
                </a:lnTo>
                <a:lnTo>
                  <a:pt x="13326" y="16613"/>
                </a:lnTo>
                <a:lnTo>
                  <a:pt x="13685" y="17091"/>
                </a:lnTo>
                <a:lnTo>
                  <a:pt x="13924" y="17629"/>
                </a:lnTo>
                <a:lnTo>
                  <a:pt x="14043" y="18166"/>
                </a:lnTo>
                <a:lnTo>
                  <a:pt x="14103" y="18764"/>
                </a:lnTo>
                <a:lnTo>
                  <a:pt x="14043" y="19361"/>
                </a:lnTo>
                <a:lnTo>
                  <a:pt x="13924" y="19899"/>
                </a:lnTo>
                <a:lnTo>
                  <a:pt x="13745" y="20497"/>
                </a:lnTo>
                <a:lnTo>
                  <a:pt x="13506" y="21035"/>
                </a:lnTo>
                <a:lnTo>
                  <a:pt x="13267" y="21513"/>
                </a:lnTo>
                <a:lnTo>
                  <a:pt x="12968" y="22050"/>
                </a:lnTo>
                <a:lnTo>
                  <a:pt x="12609" y="22588"/>
                </a:lnTo>
                <a:lnTo>
                  <a:pt x="12251" y="23007"/>
                </a:lnTo>
                <a:lnTo>
                  <a:pt x="11832" y="23425"/>
                </a:lnTo>
                <a:lnTo>
                  <a:pt x="11414" y="23843"/>
                </a:lnTo>
                <a:lnTo>
                  <a:pt x="10936" y="24202"/>
                </a:lnTo>
                <a:lnTo>
                  <a:pt x="10458" y="24441"/>
                </a:lnTo>
                <a:lnTo>
                  <a:pt x="9920" y="24739"/>
                </a:lnTo>
                <a:lnTo>
                  <a:pt x="9383" y="24919"/>
                </a:lnTo>
                <a:lnTo>
                  <a:pt x="8845" y="25098"/>
                </a:lnTo>
                <a:lnTo>
                  <a:pt x="8307" y="25158"/>
                </a:lnTo>
                <a:lnTo>
                  <a:pt x="7709" y="25217"/>
                </a:lnTo>
                <a:lnTo>
                  <a:pt x="7112" y="25217"/>
                </a:lnTo>
                <a:lnTo>
                  <a:pt x="6574" y="25158"/>
                </a:lnTo>
                <a:lnTo>
                  <a:pt x="5976" y="25038"/>
                </a:lnTo>
                <a:lnTo>
                  <a:pt x="5379" y="24919"/>
                </a:lnTo>
                <a:lnTo>
                  <a:pt x="4781" y="24680"/>
                </a:lnTo>
                <a:lnTo>
                  <a:pt x="4244" y="24381"/>
                </a:lnTo>
                <a:lnTo>
                  <a:pt x="3706" y="24082"/>
                </a:lnTo>
                <a:lnTo>
                  <a:pt x="3168" y="23724"/>
                </a:lnTo>
                <a:lnTo>
                  <a:pt x="2750" y="23365"/>
                </a:lnTo>
                <a:lnTo>
                  <a:pt x="2272" y="22947"/>
                </a:lnTo>
                <a:lnTo>
                  <a:pt x="1913" y="22469"/>
                </a:lnTo>
                <a:lnTo>
                  <a:pt x="1555" y="21991"/>
                </a:lnTo>
                <a:lnTo>
                  <a:pt x="1256" y="21513"/>
                </a:lnTo>
                <a:lnTo>
                  <a:pt x="1017" y="20975"/>
                </a:lnTo>
                <a:lnTo>
                  <a:pt x="897" y="20377"/>
                </a:lnTo>
                <a:lnTo>
                  <a:pt x="778" y="19839"/>
                </a:lnTo>
                <a:lnTo>
                  <a:pt x="778" y="19242"/>
                </a:lnTo>
                <a:lnTo>
                  <a:pt x="778" y="18644"/>
                </a:lnTo>
                <a:lnTo>
                  <a:pt x="957" y="17987"/>
                </a:lnTo>
                <a:lnTo>
                  <a:pt x="1136" y="17390"/>
                </a:lnTo>
                <a:lnTo>
                  <a:pt x="1435" y="16792"/>
                </a:lnTo>
                <a:lnTo>
                  <a:pt x="1794" y="16314"/>
                </a:lnTo>
                <a:lnTo>
                  <a:pt x="2272" y="15836"/>
                </a:lnTo>
                <a:lnTo>
                  <a:pt x="2750" y="15477"/>
                </a:lnTo>
                <a:lnTo>
                  <a:pt x="3287" y="15179"/>
                </a:lnTo>
                <a:lnTo>
                  <a:pt x="3885" y="14999"/>
                </a:lnTo>
                <a:lnTo>
                  <a:pt x="4483" y="14880"/>
                </a:lnTo>
                <a:close/>
                <a:moveTo>
                  <a:pt x="12848" y="1"/>
                </a:moveTo>
                <a:lnTo>
                  <a:pt x="12789" y="61"/>
                </a:lnTo>
                <a:lnTo>
                  <a:pt x="12609" y="180"/>
                </a:lnTo>
                <a:lnTo>
                  <a:pt x="12370" y="479"/>
                </a:lnTo>
                <a:lnTo>
                  <a:pt x="12131" y="837"/>
                </a:lnTo>
                <a:lnTo>
                  <a:pt x="11534" y="1793"/>
                </a:lnTo>
                <a:lnTo>
                  <a:pt x="10936" y="2989"/>
                </a:lnTo>
                <a:lnTo>
                  <a:pt x="9801" y="5379"/>
                </a:lnTo>
                <a:lnTo>
                  <a:pt x="9203" y="6753"/>
                </a:lnTo>
                <a:lnTo>
                  <a:pt x="8546" y="8785"/>
                </a:lnTo>
                <a:lnTo>
                  <a:pt x="8307" y="9801"/>
                </a:lnTo>
                <a:lnTo>
                  <a:pt x="8008" y="10816"/>
                </a:lnTo>
                <a:lnTo>
                  <a:pt x="7829" y="11892"/>
                </a:lnTo>
                <a:lnTo>
                  <a:pt x="7709" y="12908"/>
                </a:lnTo>
                <a:lnTo>
                  <a:pt x="7590" y="13983"/>
                </a:lnTo>
                <a:lnTo>
                  <a:pt x="7650" y="15059"/>
                </a:lnTo>
                <a:lnTo>
                  <a:pt x="7650" y="15059"/>
                </a:lnTo>
                <a:lnTo>
                  <a:pt x="6933" y="14641"/>
                </a:lnTo>
                <a:lnTo>
                  <a:pt x="6215" y="14342"/>
                </a:lnTo>
                <a:lnTo>
                  <a:pt x="5498" y="14163"/>
                </a:lnTo>
                <a:lnTo>
                  <a:pt x="4841" y="14103"/>
                </a:lnTo>
                <a:lnTo>
                  <a:pt x="4124" y="14163"/>
                </a:lnTo>
                <a:lnTo>
                  <a:pt x="3526" y="14282"/>
                </a:lnTo>
                <a:lnTo>
                  <a:pt x="2869" y="14521"/>
                </a:lnTo>
                <a:lnTo>
                  <a:pt x="2331" y="14820"/>
                </a:lnTo>
                <a:lnTo>
                  <a:pt x="1794" y="15238"/>
                </a:lnTo>
                <a:lnTo>
                  <a:pt x="1316" y="15716"/>
                </a:lnTo>
                <a:lnTo>
                  <a:pt x="897" y="16254"/>
                </a:lnTo>
                <a:lnTo>
                  <a:pt x="539" y="16852"/>
                </a:lnTo>
                <a:lnTo>
                  <a:pt x="300" y="17509"/>
                </a:lnTo>
                <a:lnTo>
                  <a:pt x="61" y="18226"/>
                </a:lnTo>
                <a:lnTo>
                  <a:pt x="1" y="19003"/>
                </a:lnTo>
                <a:lnTo>
                  <a:pt x="1" y="19780"/>
                </a:lnTo>
                <a:lnTo>
                  <a:pt x="120" y="20557"/>
                </a:lnTo>
                <a:lnTo>
                  <a:pt x="300" y="21214"/>
                </a:lnTo>
                <a:lnTo>
                  <a:pt x="539" y="21931"/>
                </a:lnTo>
                <a:lnTo>
                  <a:pt x="897" y="22528"/>
                </a:lnTo>
                <a:lnTo>
                  <a:pt x="1256" y="23126"/>
                </a:lnTo>
                <a:lnTo>
                  <a:pt x="1734" y="23724"/>
                </a:lnTo>
                <a:lnTo>
                  <a:pt x="2272" y="24202"/>
                </a:lnTo>
                <a:lnTo>
                  <a:pt x="2809" y="24680"/>
                </a:lnTo>
                <a:lnTo>
                  <a:pt x="3407" y="25098"/>
                </a:lnTo>
                <a:lnTo>
                  <a:pt x="4064" y="25456"/>
                </a:lnTo>
                <a:lnTo>
                  <a:pt x="4722" y="25755"/>
                </a:lnTo>
                <a:lnTo>
                  <a:pt x="5439" y="25994"/>
                </a:lnTo>
                <a:lnTo>
                  <a:pt x="6156" y="26174"/>
                </a:lnTo>
                <a:lnTo>
                  <a:pt x="6873" y="26293"/>
                </a:lnTo>
                <a:lnTo>
                  <a:pt x="8307" y="26293"/>
                </a:lnTo>
                <a:lnTo>
                  <a:pt x="8964" y="26174"/>
                </a:lnTo>
                <a:lnTo>
                  <a:pt x="9622" y="25994"/>
                </a:lnTo>
                <a:lnTo>
                  <a:pt x="10279" y="25696"/>
                </a:lnTo>
                <a:lnTo>
                  <a:pt x="10876" y="25397"/>
                </a:lnTo>
                <a:lnTo>
                  <a:pt x="11474" y="24978"/>
                </a:lnTo>
                <a:lnTo>
                  <a:pt x="12012" y="24560"/>
                </a:lnTo>
                <a:lnTo>
                  <a:pt x="12550" y="24082"/>
                </a:lnTo>
                <a:lnTo>
                  <a:pt x="13028" y="23544"/>
                </a:lnTo>
                <a:lnTo>
                  <a:pt x="13446" y="23007"/>
                </a:lnTo>
                <a:lnTo>
                  <a:pt x="13864" y="22409"/>
                </a:lnTo>
                <a:lnTo>
                  <a:pt x="14163" y="21752"/>
                </a:lnTo>
                <a:lnTo>
                  <a:pt x="14462" y="21094"/>
                </a:lnTo>
                <a:lnTo>
                  <a:pt x="14641" y="20437"/>
                </a:lnTo>
                <a:lnTo>
                  <a:pt x="14820" y="19780"/>
                </a:lnTo>
                <a:lnTo>
                  <a:pt x="14940" y="19063"/>
                </a:lnTo>
                <a:lnTo>
                  <a:pt x="14940" y="18405"/>
                </a:lnTo>
                <a:lnTo>
                  <a:pt x="14880" y="17808"/>
                </a:lnTo>
                <a:lnTo>
                  <a:pt x="14760" y="17270"/>
                </a:lnTo>
                <a:lnTo>
                  <a:pt x="14521" y="16792"/>
                </a:lnTo>
                <a:lnTo>
                  <a:pt x="14282" y="16314"/>
                </a:lnTo>
                <a:lnTo>
                  <a:pt x="13924" y="15836"/>
                </a:lnTo>
                <a:lnTo>
                  <a:pt x="13506" y="15477"/>
                </a:lnTo>
                <a:lnTo>
                  <a:pt x="13087" y="15119"/>
                </a:lnTo>
                <a:lnTo>
                  <a:pt x="12609" y="14820"/>
                </a:lnTo>
                <a:lnTo>
                  <a:pt x="12131" y="14581"/>
                </a:lnTo>
                <a:lnTo>
                  <a:pt x="11593" y="14402"/>
                </a:lnTo>
                <a:lnTo>
                  <a:pt x="11056" y="14282"/>
                </a:lnTo>
                <a:lnTo>
                  <a:pt x="10518" y="14223"/>
                </a:lnTo>
                <a:lnTo>
                  <a:pt x="9980" y="14223"/>
                </a:lnTo>
                <a:lnTo>
                  <a:pt x="9442" y="14342"/>
                </a:lnTo>
                <a:lnTo>
                  <a:pt x="8904" y="14462"/>
                </a:lnTo>
                <a:lnTo>
                  <a:pt x="8367" y="14701"/>
                </a:lnTo>
                <a:lnTo>
                  <a:pt x="8367" y="14701"/>
                </a:lnTo>
                <a:lnTo>
                  <a:pt x="8606" y="12669"/>
                </a:lnTo>
                <a:lnTo>
                  <a:pt x="8904" y="10637"/>
                </a:lnTo>
                <a:lnTo>
                  <a:pt x="9084" y="9621"/>
                </a:lnTo>
                <a:lnTo>
                  <a:pt x="9323" y="8606"/>
                </a:lnTo>
                <a:lnTo>
                  <a:pt x="9562" y="7590"/>
                </a:lnTo>
                <a:lnTo>
                  <a:pt x="9861" y="6634"/>
                </a:lnTo>
                <a:lnTo>
                  <a:pt x="10458" y="5319"/>
                </a:lnTo>
                <a:lnTo>
                  <a:pt x="11534" y="3108"/>
                </a:lnTo>
                <a:lnTo>
                  <a:pt x="12968" y="61"/>
                </a:lnTo>
                <a:lnTo>
                  <a:pt x="12848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A7D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562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99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6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039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973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102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54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25BB385-90E5-5E4C-9ED5-212242867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6" name="Google Shape;126;p5"/>
          <p:cNvSpPr/>
          <p:nvPr/>
        </p:nvSpPr>
        <p:spPr>
          <a:xfrm rot="-1209093">
            <a:off x="11292123" y="5438995"/>
            <a:ext cx="905652" cy="82066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7" name="Google Shape;127;p5"/>
          <p:cNvSpPr/>
          <p:nvPr/>
        </p:nvSpPr>
        <p:spPr>
          <a:xfrm>
            <a:off x="11578018" y="536089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8" name="Google Shape;128;p5"/>
          <p:cNvSpPr/>
          <p:nvPr/>
        </p:nvSpPr>
        <p:spPr>
          <a:xfrm>
            <a:off x="9416645" y="-146300"/>
            <a:ext cx="512617" cy="524803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" name="Google Shape;129;p5"/>
          <p:cNvSpPr/>
          <p:nvPr/>
        </p:nvSpPr>
        <p:spPr>
          <a:xfrm>
            <a:off x="11352533" y="2180867"/>
            <a:ext cx="1066011" cy="1110715"/>
          </a:xfrm>
          <a:custGeom>
            <a:avLst/>
            <a:gdLst/>
            <a:ahLst/>
            <a:cxnLst/>
            <a:rect l="l" t="t" r="r" b="b"/>
            <a:pathLst>
              <a:path w="19959" h="20796" extrusionOk="0">
                <a:moveTo>
                  <a:pt x="9801" y="1"/>
                </a:moveTo>
                <a:lnTo>
                  <a:pt x="8785" y="60"/>
                </a:lnTo>
                <a:lnTo>
                  <a:pt x="7769" y="240"/>
                </a:lnTo>
                <a:lnTo>
                  <a:pt x="6753" y="538"/>
                </a:lnTo>
                <a:lnTo>
                  <a:pt x="5797" y="957"/>
                </a:lnTo>
                <a:lnTo>
                  <a:pt x="4901" y="1495"/>
                </a:lnTo>
                <a:lnTo>
                  <a:pt x="4004" y="2152"/>
                </a:lnTo>
                <a:lnTo>
                  <a:pt x="3347" y="2809"/>
                </a:lnTo>
                <a:lnTo>
                  <a:pt x="2630" y="3586"/>
                </a:lnTo>
                <a:lnTo>
                  <a:pt x="2032" y="4482"/>
                </a:lnTo>
                <a:lnTo>
                  <a:pt x="1435" y="5379"/>
                </a:lnTo>
                <a:lnTo>
                  <a:pt x="957" y="6335"/>
                </a:lnTo>
                <a:lnTo>
                  <a:pt x="538" y="7351"/>
                </a:lnTo>
                <a:lnTo>
                  <a:pt x="240" y="8307"/>
                </a:lnTo>
                <a:lnTo>
                  <a:pt x="60" y="9263"/>
                </a:lnTo>
                <a:lnTo>
                  <a:pt x="1" y="9860"/>
                </a:lnTo>
                <a:lnTo>
                  <a:pt x="60" y="10458"/>
                </a:lnTo>
                <a:lnTo>
                  <a:pt x="120" y="10936"/>
                </a:lnTo>
                <a:lnTo>
                  <a:pt x="240" y="11474"/>
                </a:lnTo>
                <a:lnTo>
                  <a:pt x="598" y="12489"/>
                </a:lnTo>
                <a:lnTo>
                  <a:pt x="957" y="13565"/>
                </a:lnTo>
                <a:lnTo>
                  <a:pt x="1076" y="13924"/>
                </a:lnTo>
                <a:lnTo>
                  <a:pt x="1136" y="14342"/>
                </a:lnTo>
                <a:lnTo>
                  <a:pt x="1136" y="15059"/>
                </a:lnTo>
                <a:lnTo>
                  <a:pt x="1136" y="15836"/>
                </a:lnTo>
                <a:lnTo>
                  <a:pt x="1196" y="16613"/>
                </a:lnTo>
                <a:lnTo>
                  <a:pt x="1375" y="17270"/>
                </a:lnTo>
                <a:lnTo>
                  <a:pt x="1554" y="17808"/>
                </a:lnTo>
                <a:lnTo>
                  <a:pt x="1734" y="18286"/>
                </a:lnTo>
                <a:lnTo>
                  <a:pt x="2032" y="18764"/>
                </a:lnTo>
                <a:lnTo>
                  <a:pt x="2331" y="19122"/>
                </a:lnTo>
                <a:lnTo>
                  <a:pt x="2690" y="19481"/>
                </a:lnTo>
                <a:lnTo>
                  <a:pt x="3048" y="19780"/>
                </a:lnTo>
                <a:lnTo>
                  <a:pt x="3466" y="20019"/>
                </a:lnTo>
                <a:lnTo>
                  <a:pt x="3885" y="20258"/>
                </a:lnTo>
                <a:lnTo>
                  <a:pt x="4363" y="20437"/>
                </a:lnTo>
                <a:lnTo>
                  <a:pt x="4841" y="20556"/>
                </a:lnTo>
                <a:lnTo>
                  <a:pt x="5319" y="20676"/>
                </a:lnTo>
                <a:lnTo>
                  <a:pt x="6335" y="20795"/>
                </a:lnTo>
                <a:lnTo>
                  <a:pt x="7410" y="20736"/>
                </a:lnTo>
                <a:lnTo>
                  <a:pt x="8546" y="20616"/>
                </a:lnTo>
                <a:lnTo>
                  <a:pt x="9681" y="20317"/>
                </a:lnTo>
                <a:lnTo>
                  <a:pt x="10757" y="20019"/>
                </a:lnTo>
                <a:lnTo>
                  <a:pt x="11832" y="19600"/>
                </a:lnTo>
                <a:lnTo>
                  <a:pt x="12848" y="19122"/>
                </a:lnTo>
                <a:lnTo>
                  <a:pt x="13744" y="18585"/>
                </a:lnTo>
                <a:lnTo>
                  <a:pt x="14521" y="17987"/>
                </a:lnTo>
                <a:lnTo>
                  <a:pt x="15238" y="17389"/>
                </a:lnTo>
                <a:lnTo>
                  <a:pt x="15896" y="16792"/>
                </a:lnTo>
                <a:lnTo>
                  <a:pt x="16613" y="16194"/>
                </a:lnTo>
                <a:lnTo>
                  <a:pt x="17270" y="15597"/>
                </a:lnTo>
                <a:lnTo>
                  <a:pt x="17867" y="14999"/>
                </a:lnTo>
                <a:lnTo>
                  <a:pt x="18465" y="14402"/>
                </a:lnTo>
                <a:lnTo>
                  <a:pt x="18943" y="13685"/>
                </a:lnTo>
                <a:lnTo>
                  <a:pt x="19361" y="12908"/>
                </a:lnTo>
                <a:lnTo>
                  <a:pt x="19541" y="12430"/>
                </a:lnTo>
                <a:lnTo>
                  <a:pt x="19660" y="11952"/>
                </a:lnTo>
                <a:lnTo>
                  <a:pt x="19839" y="11055"/>
                </a:lnTo>
                <a:lnTo>
                  <a:pt x="19959" y="10099"/>
                </a:lnTo>
                <a:lnTo>
                  <a:pt x="19899" y="9203"/>
                </a:lnTo>
                <a:lnTo>
                  <a:pt x="19780" y="8247"/>
                </a:lnTo>
                <a:lnTo>
                  <a:pt x="19600" y="7351"/>
                </a:lnTo>
                <a:lnTo>
                  <a:pt x="19302" y="6454"/>
                </a:lnTo>
                <a:lnTo>
                  <a:pt x="18943" y="5618"/>
                </a:lnTo>
                <a:lnTo>
                  <a:pt x="18465" y="4781"/>
                </a:lnTo>
                <a:lnTo>
                  <a:pt x="17867" y="3945"/>
                </a:lnTo>
                <a:lnTo>
                  <a:pt x="17150" y="3108"/>
                </a:lnTo>
                <a:lnTo>
                  <a:pt x="16374" y="2391"/>
                </a:lnTo>
                <a:lnTo>
                  <a:pt x="15537" y="1793"/>
                </a:lnTo>
                <a:lnTo>
                  <a:pt x="14700" y="1256"/>
                </a:lnTo>
                <a:lnTo>
                  <a:pt x="13744" y="777"/>
                </a:lnTo>
                <a:lnTo>
                  <a:pt x="12788" y="419"/>
                </a:lnTo>
                <a:lnTo>
                  <a:pt x="11772" y="180"/>
                </a:lnTo>
                <a:lnTo>
                  <a:pt x="10816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0" name="Google Shape;130;p5"/>
          <p:cNvSpPr/>
          <p:nvPr/>
        </p:nvSpPr>
        <p:spPr>
          <a:xfrm rot="3741344">
            <a:off x="11358665" y="1904650"/>
            <a:ext cx="600748" cy="615029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" name="Google Shape;131;p5"/>
          <p:cNvSpPr/>
          <p:nvPr/>
        </p:nvSpPr>
        <p:spPr>
          <a:xfrm>
            <a:off x="9392951" y="1080003"/>
            <a:ext cx="1242053" cy="112549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2" name="Google Shape;132;p5"/>
          <p:cNvSpPr/>
          <p:nvPr/>
        </p:nvSpPr>
        <p:spPr>
          <a:xfrm>
            <a:off x="10050466" y="183256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5"/>
          <p:cNvSpPr/>
          <p:nvPr/>
        </p:nvSpPr>
        <p:spPr>
          <a:xfrm rot="-6335216">
            <a:off x="9154434" y="6070214"/>
            <a:ext cx="1196772" cy="888921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" name="Google Shape;134;p5"/>
          <p:cNvSpPr/>
          <p:nvPr/>
        </p:nvSpPr>
        <p:spPr>
          <a:xfrm>
            <a:off x="10549166" y="-173966"/>
            <a:ext cx="1065993" cy="1079577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5"/>
          <p:cNvSpPr/>
          <p:nvPr/>
        </p:nvSpPr>
        <p:spPr>
          <a:xfrm rot="-6692267">
            <a:off x="9055853" y="3187153"/>
            <a:ext cx="923320" cy="685812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5"/>
          <p:cNvSpPr/>
          <p:nvPr/>
        </p:nvSpPr>
        <p:spPr>
          <a:xfrm>
            <a:off x="9756737" y="3195233"/>
            <a:ext cx="374668" cy="383575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5"/>
          <p:cNvSpPr/>
          <p:nvPr/>
        </p:nvSpPr>
        <p:spPr>
          <a:xfrm>
            <a:off x="10218184" y="4196534"/>
            <a:ext cx="905659" cy="917199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5"/>
          <p:cNvSpPr/>
          <p:nvPr/>
        </p:nvSpPr>
        <p:spPr>
          <a:xfrm rot="1318871">
            <a:off x="9560554" y="1110481"/>
            <a:ext cx="820621" cy="1285207"/>
          </a:xfrm>
          <a:custGeom>
            <a:avLst/>
            <a:gdLst/>
            <a:ahLst/>
            <a:cxnLst/>
            <a:rect l="l" t="t" r="r" b="b"/>
            <a:pathLst>
              <a:path w="27548" h="43144" extrusionOk="0">
                <a:moveTo>
                  <a:pt x="16075" y="657"/>
                </a:moveTo>
                <a:lnTo>
                  <a:pt x="16135" y="896"/>
                </a:lnTo>
                <a:lnTo>
                  <a:pt x="15477" y="777"/>
                </a:lnTo>
                <a:lnTo>
                  <a:pt x="16075" y="657"/>
                </a:lnTo>
                <a:close/>
                <a:moveTo>
                  <a:pt x="8068" y="9322"/>
                </a:moveTo>
                <a:lnTo>
                  <a:pt x="7829" y="9382"/>
                </a:lnTo>
                <a:lnTo>
                  <a:pt x="7649" y="9441"/>
                </a:lnTo>
                <a:lnTo>
                  <a:pt x="7590" y="9621"/>
                </a:lnTo>
                <a:lnTo>
                  <a:pt x="7590" y="9740"/>
                </a:lnTo>
                <a:lnTo>
                  <a:pt x="7590" y="9919"/>
                </a:lnTo>
                <a:lnTo>
                  <a:pt x="7709" y="10039"/>
                </a:lnTo>
                <a:lnTo>
                  <a:pt x="7829" y="10099"/>
                </a:lnTo>
                <a:lnTo>
                  <a:pt x="8008" y="10039"/>
                </a:lnTo>
                <a:lnTo>
                  <a:pt x="8127" y="9979"/>
                </a:lnTo>
                <a:lnTo>
                  <a:pt x="8247" y="9860"/>
                </a:lnTo>
                <a:lnTo>
                  <a:pt x="8366" y="9621"/>
                </a:lnTo>
                <a:lnTo>
                  <a:pt x="8366" y="9501"/>
                </a:lnTo>
                <a:lnTo>
                  <a:pt x="8366" y="9382"/>
                </a:lnTo>
                <a:lnTo>
                  <a:pt x="8247" y="9322"/>
                </a:lnTo>
                <a:close/>
                <a:moveTo>
                  <a:pt x="6992" y="12369"/>
                </a:moveTo>
                <a:lnTo>
                  <a:pt x="6872" y="12429"/>
                </a:lnTo>
                <a:lnTo>
                  <a:pt x="6693" y="12489"/>
                </a:lnTo>
                <a:lnTo>
                  <a:pt x="6633" y="12608"/>
                </a:lnTo>
                <a:lnTo>
                  <a:pt x="6574" y="12788"/>
                </a:lnTo>
                <a:lnTo>
                  <a:pt x="6574" y="12967"/>
                </a:lnTo>
                <a:lnTo>
                  <a:pt x="6574" y="13086"/>
                </a:lnTo>
                <a:lnTo>
                  <a:pt x="6693" y="13146"/>
                </a:lnTo>
                <a:lnTo>
                  <a:pt x="6872" y="13206"/>
                </a:lnTo>
                <a:lnTo>
                  <a:pt x="6992" y="13146"/>
                </a:lnTo>
                <a:lnTo>
                  <a:pt x="7171" y="13086"/>
                </a:lnTo>
                <a:lnTo>
                  <a:pt x="7231" y="12967"/>
                </a:lnTo>
                <a:lnTo>
                  <a:pt x="7291" y="12788"/>
                </a:lnTo>
                <a:lnTo>
                  <a:pt x="7291" y="12608"/>
                </a:lnTo>
                <a:lnTo>
                  <a:pt x="7291" y="12489"/>
                </a:lnTo>
                <a:lnTo>
                  <a:pt x="7171" y="12429"/>
                </a:lnTo>
                <a:lnTo>
                  <a:pt x="6992" y="12369"/>
                </a:lnTo>
                <a:close/>
                <a:moveTo>
                  <a:pt x="4124" y="12847"/>
                </a:moveTo>
                <a:lnTo>
                  <a:pt x="3944" y="12967"/>
                </a:lnTo>
                <a:lnTo>
                  <a:pt x="3885" y="13086"/>
                </a:lnTo>
                <a:lnTo>
                  <a:pt x="3765" y="13266"/>
                </a:lnTo>
                <a:lnTo>
                  <a:pt x="3705" y="13445"/>
                </a:lnTo>
                <a:lnTo>
                  <a:pt x="3705" y="13624"/>
                </a:lnTo>
                <a:lnTo>
                  <a:pt x="3765" y="13744"/>
                </a:lnTo>
                <a:lnTo>
                  <a:pt x="3885" y="13863"/>
                </a:lnTo>
                <a:lnTo>
                  <a:pt x="4303" y="13863"/>
                </a:lnTo>
                <a:lnTo>
                  <a:pt x="4482" y="13744"/>
                </a:lnTo>
                <a:lnTo>
                  <a:pt x="4602" y="13564"/>
                </a:lnTo>
                <a:lnTo>
                  <a:pt x="4662" y="13385"/>
                </a:lnTo>
                <a:lnTo>
                  <a:pt x="4662" y="13146"/>
                </a:lnTo>
                <a:lnTo>
                  <a:pt x="4542" y="12967"/>
                </a:lnTo>
                <a:lnTo>
                  <a:pt x="4363" y="12847"/>
                </a:lnTo>
                <a:close/>
                <a:moveTo>
                  <a:pt x="8127" y="14819"/>
                </a:moveTo>
                <a:lnTo>
                  <a:pt x="7948" y="14999"/>
                </a:lnTo>
                <a:lnTo>
                  <a:pt x="7948" y="15178"/>
                </a:lnTo>
                <a:lnTo>
                  <a:pt x="7948" y="15596"/>
                </a:lnTo>
                <a:lnTo>
                  <a:pt x="7948" y="15835"/>
                </a:lnTo>
                <a:lnTo>
                  <a:pt x="8008" y="15955"/>
                </a:lnTo>
                <a:lnTo>
                  <a:pt x="8068" y="16074"/>
                </a:lnTo>
                <a:lnTo>
                  <a:pt x="8187" y="16014"/>
                </a:lnTo>
                <a:lnTo>
                  <a:pt x="8366" y="15835"/>
                </a:lnTo>
                <a:lnTo>
                  <a:pt x="8486" y="15596"/>
                </a:lnTo>
                <a:lnTo>
                  <a:pt x="8546" y="15357"/>
                </a:lnTo>
                <a:lnTo>
                  <a:pt x="8486" y="15118"/>
                </a:lnTo>
                <a:lnTo>
                  <a:pt x="8426" y="14939"/>
                </a:lnTo>
                <a:lnTo>
                  <a:pt x="8307" y="14819"/>
                </a:lnTo>
                <a:close/>
                <a:moveTo>
                  <a:pt x="5259" y="15417"/>
                </a:moveTo>
                <a:lnTo>
                  <a:pt x="5020" y="15477"/>
                </a:lnTo>
                <a:lnTo>
                  <a:pt x="4841" y="15656"/>
                </a:lnTo>
                <a:lnTo>
                  <a:pt x="4662" y="15895"/>
                </a:lnTo>
                <a:lnTo>
                  <a:pt x="4602" y="16194"/>
                </a:lnTo>
                <a:lnTo>
                  <a:pt x="4542" y="16433"/>
                </a:lnTo>
                <a:lnTo>
                  <a:pt x="4662" y="16672"/>
                </a:lnTo>
                <a:lnTo>
                  <a:pt x="4841" y="16791"/>
                </a:lnTo>
                <a:lnTo>
                  <a:pt x="4901" y="16851"/>
                </a:lnTo>
                <a:lnTo>
                  <a:pt x="5020" y="16851"/>
                </a:lnTo>
                <a:lnTo>
                  <a:pt x="5259" y="16731"/>
                </a:lnTo>
                <a:lnTo>
                  <a:pt x="5438" y="16552"/>
                </a:lnTo>
                <a:lnTo>
                  <a:pt x="5618" y="16313"/>
                </a:lnTo>
                <a:lnTo>
                  <a:pt x="5737" y="16074"/>
                </a:lnTo>
                <a:lnTo>
                  <a:pt x="5737" y="15775"/>
                </a:lnTo>
                <a:lnTo>
                  <a:pt x="5677" y="15596"/>
                </a:lnTo>
                <a:lnTo>
                  <a:pt x="5558" y="15477"/>
                </a:lnTo>
                <a:lnTo>
                  <a:pt x="5498" y="15417"/>
                </a:lnTo>
                <a:close/>
                <a:moveTo>
                  <a:pt x="7171" y="18166"/>
                </a:moveTo>
                <a:lnTo>
                  <a:pt x="6992" y="18225"/>
                </a:lnTo>
                <a:lnTo>
                  <a:pt x="6872" y="18345"/>
                </a:lnTo>
                <a:lnTo>
                  <a:pt x="6813" y="18524"/>
                </a:lnTo>
                <a:lnTo>
                  <a:pt x="6813" y="18703"/>
                </a:lnTo>
                <a:lnTo>
                  <a:pt x="6813" y="18883"/>
                </a:lnTo>
                <a:lnTo>
                  <a:pt x="6872" y="19002"/>
                </a:lnTo>
                <a:lnTo>
                  <a:pt x="6992" y="19122"/>
                </a:lnTo>
                <a:lnTo>
                  <a:pt x="7171" y="19122"/>
                </a:lnTo>
                <a:lnTo>
                  <a:pt x="7351" y="19062"/>
                </a:lnTo>
                <a:lnTo>
                  <a:pt x="7470" y="18942"/>
                </a:lnTo>
                <a:lnTo>
                  <a:pt x="7530" y="18763"/>
                </a:lnTo>
                <a:lnTo>
                  <a:pt x="7530" y="18584"/>
                </a:lnTo>
                <a:lnTo>
                  <a:pt x="7530" y="18405"/>
                </a:lnTo>
                <a:lnTo>
                  <a:pt x="7470" y="18285"/>
                </a:lnTo>
                <a:lnTo>
                  <a:pt x="7351" y="18166"/>
                </a:lnTo>
                <a:close/>
                <a:moveTo>
                  <a:pt x="4064" y="18763"/>
                </a:moveTo>
                <a:lnTo>
                  <a:pt x="3885" y="18883"/>
                </a:lnTo>
                <a:lnTo>
                  <a:pt x="3705" y="19002"/>
                </a:lnTo>
                <a:lnTo>
                  <a:pt x="3586" y="19181"/>
                </a:lnTo>
                <a:lnTo>
                  <a:pt x="3586" y="19420"/>
                </a:lnTo>
                <a:lnTo>
                  <a:pt x="3705" y="19659"/>
                </a:lnTo>
                <a:lnTo>
                  <a:pt x="3825" y="19779"/>
                </a:lnTo>
                <a:lnTo>
                  <a:pt x="4004" y="19839"/>
                </a:lnTo>
                <a:lnTo>
                  <a:pt x="4183" y="19839"/>
                </a:lnTo>
                <a:lnTo>
                  <a:pt x="4303" y="19719"/>
                </a:lnTo>
                <a:lnTo>
                  <a:pt x="4423" y="19600"/>
                </a:lnTo>
                <a:lnTo>
                  <a:pt x="4542" y="19420"/>
                </a:lnTo>
                <a:lnTo>
                  <a:pt x="4542" y="19241"/>
                </a:lnTo>
                <a:lnTo>
                  <a:pt x="4542" y="19062"/>
                </a:lnTo>
                <a:lnTo>
                  <a:pt x="4423" y="18823"/>
                </a:lnTo>
                <a:lnTo>
                  <a:pt x="4243" y="18763"/>
                </a:lnTo>
                <a:close/>
                <a:moveTo>
                  <a:pt x="7590" y="20855"/>
                </a:moveTo>
                <a:lnTo>
                  <a:pt x="7351" y="20914"/>
                </a:lnTo>
                <a:lnTo>
                  <a:pt x="7052" y="21094"/>
                </a:lnTo>
                <a:lnTo>
                  <a:pt x="6813" y="21333"/>
                </a:lnTo>
                <a:lnTo>
                  <a:pt x="6693" y="21572"/>
                </a:lnTo>
                <a:lnTo>
                  <a:pt x="6693" y="21751"/>
                </a:lnTo>
                <a:lnTo>
                  <a:pt x="6753" y="21930"/>
                </a:lnTo>
                <a:lnTo>
                  <a:pt x="6932" y="22050"/>
                </a:lnTo>
                <a:lnTo>
                  <a:pt x="7171" y="22109"/>
                </a:lnTo>
                <a:lnTo>
                  <a:pt x="7410" y="22050"/>
                </a:lnTo>
                <a:lnTo>
                  <a:pt x="7649" y="21930"/>
                </a:lnTo>
                <a:lnTo>
                  <a:pt x="7888" y="21691"/>
                </a:lnTo>
                <a:lnTo>
                  <a:pt x="8068" y="21333"/>
                </a:lnTo>
                <a:lnTo>
                  <a:pt x="8068" y="21094"/>
                </a:lnTo>
                <a:lnTo>
                  <a:pt x="8008" y="20914"/>
                </a:lnTo>
                <a:lnTo>
                  <a:pt x="7829" y="20855"/>
                </a:lnTo>
                <a:close/>
                <a:moveTo>
                  <a:pt x="3466" y="22169"/>
                </a:moveTo>
                <a:lnTo>
                  <a:pt x="3347" y="22229"/>
                </a:lnTo>
                <a:lnTo>
                  <a:pt x="3287" y="22348"/>
                </a:lnTo>
                <a:lnTo>
                  <a:pt x="3227" y="22528"/>
                </a:lnTo>
                <a:lnTo>
                  <a:pt x="3227" y="22707"/>
                </a:lnTo>
                <a:lnTo>
                  <a:pt x="3287" y="22826"/>
                </a:lnTo>
                <a:lnTo>
                  <a:pt x="3407" y="22946"/>
                </a:lnTo>
                <a:lnTo>
                  <a:pt x="3586" y="23006"/>
                </a:lnTo>
                <a:lnTo>
                  <a:pt x="3825" y="23006"/>
                </a:lnTo>
                <a:lnTo>
                  <a:pt x="3944" y="22886"/>
                </a:lnTo>
                <a:lnTo>
                  <a:pt x="4064" y="22767"/>
                </a:lnTo>
                <a:lnTo>
                  <a:pt x="4064" y="22647"/>
                </a:lnTo>
                <a:lnTo>
                  <a:pt x="4064" y="22528"/>
                </a:lnTo>
                <a:lnTo>
                  <a:pt x="4004" y="22348"/>
                </a:lnTo>
                <a:lnTo>
                  <a:pt x="3825" y="22229"/>
                </a:lnTo>
                <a:lnTo>
                  <a:pt x="3646" y="22169"/>
                </a:lnTo>
                <a:close/>
                <a:moveTo>
                  <a:pt x="5080" y="23424"/>
                </a:moveTo>
                <a:lnTo>
                  <a:pt x="4960" y="23484"/>
                </a:lnTo>
                <a:lnTo>
                  <a:pt x="4721" y="23723"/>
                </a:lnTo>
                <a:lnTo>
                  <a:pt x="4662" y="23902"/>
                </a:lnTo>
                <a:lnTo>
                  <a:pt x="4602" y="24022"/>
                </a:lnTo>
                <a:lnTo>
                  <a:pt x="4721" y="24141"/>
                </a:lnTo>
                <a:lnTo>
                  <a:pt x="5199" y="24141"/>
                </a:lnTo>
                <a:lnTo>
                  <a:pt x="5319" y="24081"/>
                </a:lnTo>
                <a:lnTo>
                  <a:pt x="5379" y="23962"/>
                </a:lnTo>
                <a:lnTo>
                  <a:pt x="5319" y="23842"/>
                </a:lnTo>
                <a:lnTo>
                  <a:pt x="5199" y="23544"/>
                </a:lnTo>
                <a:lnTo>
                  <a:pt x="5080" y="23424"/>
                </a:lnTo>
                <a:close/>
                <a:moveTo>
                  <a:pt x="9800" y="23424"/>
                </a:moveTo>
                <a:lnTo>
                  <a:pt x="9621" y="23484"/>
                </a:lnTo>
                <a:lnTo>
                  <a:pt x="9561" y="23544"/>
                </a:lnTo>
                <a:lnTo>
                  <a:pt x="9502" y="23723"/>
                </a:lnTo>
                <a:lnTo>
                  <a:pt x="9502" y="23902"/>
                </a:lnTo>
                <a:lnTo>
                  <a:pt x="9561" y="24081"/>
                </a:lnTo>
                <a:lnTo>
                  <a:pt x="9621" y="24201"/>
                </a:lnTo>
                <a:lnTo>
                  <a:pt x="9741" y="24261"/>
                </a:lnTo>
                <a:lnTo>
                  <a:pt x="10099" y="24261"/>
                </a:lnTo>
                <a:lnTo>
                  <a:pt x="10219" y="24201"/>
                </a:lnTo>
                <a:lnTo>
                  <a:pt x="10279" y="24022"/>
                </a:lnTo>
                <a:lnTo>
                  <a:pt x="10279" y="23842"/>
                </a:lnTo>
                <a:lnTo>
                  <a:pt x="10219" y="23723"/>
                </a:lnTo>
                <a:lnTo>
                  <a:pt x="10099" y="23544"/>
                </a:lnTo>
                <a:lnTo>
                  <a:pt x="9980" y="23424"/>
                </a:lnTo>
                <a:close/>
                <a:moveTo>
                  <a:pt x="3227" y="24978"/>
                </a:moveTo>
                <a:lnTo>
                  <a:pt x="3108" y="25097"/>
                </a:lnTo>
                <a:lnTo>
                  <a:pt x="2988" y="25276"/>
                </a:lnTo>
                <a:lnTo>
                  <a:pt x="2929" y="25456"/>
                </a:lnTo>
                <a:lnTo>
                  <a:pt x="2869" y="25635"/>
                </a:lnTo>
                <a:lnTo>
                  <a:pt x="2929" y="25814"/>
                </a:lnTo>
                <a:lnTo>
                  <a:pt x="3048" y="25934"/>
                </a:lnTo>
                <a:lnTo>
                  <a:pt x="3466" y="25934"/>
                </a:lnTo>
                <a:lnTo>
                  <a:pt x="3586" y="25814"/>
                </a:lnTo>
                <a:lnTo>
                  <a:pt x="3705" y="25635"/>
                </a:lnTo>
                <a:lnTo>
                  <a:pt x="3765" y="25456"/>
                </a:lnTo>
                <a:lnTo>
                  <a:pt x="3825" y="25276"/>
                </a:lnTo>
                <a:lnTo>
                  <a:pt x="3765" y="25097"/>
                </a:lnTo>
                <a:lnTo>
                  <a:pt x="3646" y="24978"/>
                </a:lnTo>
                <a:close/>
                <a:moveTo>
                  <a:pt x="6932" y="24858"/>
                </a:moveTo>
                <a:lnTo>
                  <a:pt x="6813" y="24918"/>
                </a:lnTo>
                <a:lnTo>
                  <a:pt x="6753" y="24978"/>
                </a:lnTo>
                <a:lnTo>
                  <a:pt x="6574" y="25276"/>
                </a:lnTo>
                <a:lnTo>
                  <a:pt x="6574" y="25456"/>
                </a:lnTo>
                <a:lnTo>
                  <a:pt x="6633" y="25635"/>
                </a:lnTo>
                <a:lnTo>
                  <a:pt x="6753" y="25874"/>
                </a:lnTo>
                <a:lnTo>
                  <a:pt x="6872" y="26053"/>
                </a:lnTo>
                <a:lnTo>
                  <a:pt x="6992" y="26173"/>
                </a:lnTo>
                <a:lnTo>
                  <a:pt x="7171" y="26233"/>
                </a:lnTo>
                <a:lnTo>
                  <a:pt x="7291" y="26233"/>
                </a:lnTo>
                <a:lnTo>
                  <a:pt x="7410" y="26053"/>
                </a:lnTo>
                <a:lnTo>
                  <a:pt x="7530" y="25814"/>
                </a:lnTo>
                <a:lnTo>
                  <a:pt x="7530" y="25515"/>
                </a:lnTo>
                <a:lnTo>
                  <a:pt x="7410" y="25276"/>
                </a:lnTo>
                <a:lnTo>
                  <a:pt x="7291" y="25037"/>
                </a:lnTo>
                <a:lnTo>
                  <a:pt x="7111" y="24918"/>
                </a:lnTo>
                <a:lnTo>
                  <a:pt x="6932" y="24858"/>
                </a:lnTo>
                <a:close/>
                <a:moveTo>
                  <a:pt x="10099" y="27368"/>
                </a:moveTo>
                <a:lnTo>
                  <a:pt x="9980" y="27428"/>
                </a:lnTo>
                <a:lnTo>
                  <a:pt x="9800" y="27667"/>
                </a:lnTo>
                <a:lnTo>
                  <a:pt x="9681" y="27906"/>
                </a:lnTo>
                <a:lnTo>
                  <a:pt x="9681" y="28145"/>
                </a:lnTo>
                <a:lnTo>
                  <a:pt x="9741" y="28204"/>
                </a:lnTo>
                <a:lnTo>
                  <a:pt x="9800" y="28264"/>
                </a:lnTo>
                <a:lnTo>
                  <a:pt x="9920" y="28324"/>
                </a:lnTo>
                <a:lnTo>
                  <a:pt x="10040" y="28264"/>
                </a:lnTo>
                <a:lnTo>
                  <a:pt x="10398" y="28204"/>
                </a:lnTo>
                <a:lnTo>
                  <a:pt x="10458" y="28145"/>
                </a:lnTo>
                <a:lnTo>
                  <a:pt x="10458" y="27906"/>
                </a:lnTo>
                <a:lnTo>
                  <a:pt x="10398" y="27667"/>
                </a:lnTo>
                <a:lnTo>
                  <a:pt x="10338" y="27487"/>
                </a:lnTo>
                <a:lnTo>
                  <a:pt x="10279" y="27368"/>
                </a:lnTo>
                <a:close/>
                <a:moveTo>
                  <a:pt x="7769" y="28563"/>
                </a:moveTo>
                <a:lnTo>
                  <a:pt x="7530" y="28623"/>
                </a:lnTo>
                <a:lnTo>
                  <a:pt x="7410" y="28683"/>
                </a:lnTo>
                <a:lnTo>
                  <a:pt x="7291" y="28862"/>
                </a:lnTo>
                <a:lnTo>
                  <a:pt x="7231" y="29041"/>
                </a:lnTo>
                <a:lnTo>
                  <a:pt x="7231" y="29220"/>
                </a:lnTo>
                <a:lnTo>
                  <a:pt x="7231" y="29400"/>
                </a:lnTo>
                <a:lnTo>
                  <a:pt x="7351" y="29459"/>
                </a:lnTo>
                <a:lnTo>
                  <a:pt x="7530" y="29519"/>
                </a:lnTo>
                <a:lnTo>
                  <a:pt x="7769" y="29459"/>
                </a:lnTo>
                <a:lnTo>
                  <a:pt x="7888" y="29400"/>
                </a:lnTo>
                <a:lnTo>
                  <a:pt x="8008" y="29220"/>
                </a:lnTo>
                <a:lnTo>
                  <a:pt x="8068" y="29041"/>
                </a:lnTo>
                <a:lnTo>
                  <a:pt x="8068" y="28862"/>
                </a:lnTo>
                <a:lnTo>
                  <a:pt x="8068" y="28683"/>
                </a:lnTo>
                <a:lnTo>
                  <a:pt x="7948" y="28623"/>
                </a:lnTo>
                <a:lnTo>
                  <a:pt x="7769" y="28563"/>
                </a:lnTo>
                <a:close/>
                <a:moveTo>
                  <a:pt x="4901" y="28563"/>
                </a:moveTo>
                <a:lnTo>
                  <a:pt x="4781" y="28683"/>
                </a:lnTo>
                <a:lnTo>
                  <a:pt x="4602" y="28802"/>
                </a:lnTo>
                <a:lnTo>
                  <a:pt x="4542" y="29041"/>
                </a:lnTo>
                <a:lnTo>
                  <a:pt x="4542" y="29280"/>
                </a:lnTo>
                <a:lnTo>
                  <a:pt x="4602" y="29519"/>
                </a:lnTo>
                <a:lnTo>
                  <a:pt x="4781" y="29639"/>
                </a:lnTo>
                <a:lnTo>
                  <a:pt x="4960" y="29698"/>
                </a:lnTo>
                <a:lnTo>
                  <a:pt x="5199" y="29698"/>
                </a:lnTo>
                <a:lnTo>
                  <a:pt x="5379" y="29579"/>
                </a:lnTo>
                <a:lnTo>
                  <a:pt x="5498" y="29400"/>
                </a:lnTo>
                <a:lnTo>
                  <a:pt x="5558" y="29161"/>
                </a:lnTo>
                <a:lnTo>
                  <a:pt x="5498" y="28922"/>
                </a:lnTo>
                <a:lnTo>
                  <a:pt x="5379" y="28802"/>
                </a:lnTo>
                <a:lnTo>
                  <a:pt x="5259" y="28683"/>
                </a:lnTo>
                <a:lnTo>
                  <a:pt x="5080" y="28623"/>
                </a:lnTo>
                <a:lnTo>
                  <a:pt x="4901" y="28563"/>
                </a:lnTo>
                <a:close/>
                <a:moveTo>
                  <a:pt x="2271" y="28742"/>
                </a:moveTo>
                <a:lnTo>
                  <a:pt x="2152" y="28802"/>
                </a:lnTo>
                <a:lnTo>
                  <a:pt x="1973" y="28981"/>
                </a:lnTo>
                <a:lnTo>
                  <a:pt x="1853" y="29161"/>
                </a:lnTo>
                <a:lnTo>
                  <a:pt x="1734" y="29340"/>
                </a:lnTo>
                <a:lnTo>
                  <a:pt x="1734" y="29519"/>
                </a:lnTo>
                <a:lnTo>
                  <a:pt x="1793" y="29698"/>
                </a:lnTo>
                <a:lnTo>
                  <a:pt x="1973" y="29758"/>
                </a:lnTo>
                <a:lnTo>
                  <a:pt x="2212" y="29758"/>
                </a:lnTo>
                <a:lnTo>
                  <a:pt x="2391" y="29698"/>
                </a:lnTo>
                <a:lnTo>
                  <a:pt x="2510" y="29579"/>
                </a:lnTo>
                <a:lnTo>
                  <a:pt x="2630" y="29340"/>
                </a:lnTo>
                <a:lnTo>
                  <a:pt x="2630" y="29161"/>
                </a:lnTo>
                <a:lnTo>
                  <a:pt x="2630" y="28981"/>
                </a:lnTo>
                <a:lnTo>
                  <a:pt x="2570" y="28802"/>
                </a:lnTo>
                <a:lnTo>
                  <a:pt x="2510" y="28742"/>
                </a:lnTo>
                <a:close/>
                <a:moveTo>
                  <a:pt x="10338" y="29459"/>
                </a:moveTo>
                <a:lnTo>
                  <a:pt x="10099" y="29519"/>
                </a:lnTo>
                <a:lnTo>
                  <a:pt x="9980" y="29698"/>
                </a:lnTo>
                <a:lnTo>
                  <a:pt x="9860" y="29937"/>
                </a:lnTo>
                <a:lnTo>
                  <a:pt x="9920" y="30117"/>
                </a:lnTo>
                <a:lnTo>
                  <a:pt x="9980" y="30236"/>
                </a:lnTo>
                <a:lnTo>
                  <a:pt x="10099" y="30356"/>
                </a:lnTo>
                <a:lnTo>
                  <a:pt x="10159" y="30535"/>
                </a:lnTo>
                <a:lnTo>
                  <a:pt x="10219" y="30595"/>
                </a:lnTo>
                <a:lnTo>
                  <a:pt x="10338" y="30535"/>
                </a:lnTo>
                <a:lnTo>
                  <a:pt x="10458" y="30475"/>
                </a:lnTo>
                <a:lnTo>
                  <a:pt x="10577" y="30236"/>
                </a:lnTo>
                <a:lnTo>
                  <a:pt x="10697" y="29997"/>
                </a:lnTo>
                <a:lnTo>
                  <a:pt x="10637" y="29639"/>
                </a:lnTo>
                <a:lnTo>
                  <a:pt x="10577" y="29519"/>
                </a:lnTo>
                <a:lnTo>
                  <a:pt x="10518" y="29459"/>
                </a:lnTo>
                <a:close/>
                <a:moveTo>
                  <a:pt x="5080" y="32268"/>
                </a:moveTo>
                <a:lnTo>
                  <a:pt x="5020" y="32387"/>
                </a:lnTo>
                <a:lnTo>
                  <a:pt x="4960" y="32567"/>
                </a:lnTo>
                <a:lnTo>
                  <a:pt x="5020" y="32925"/>
                </a:lnTo>
                <a:lnTo>
                  <a:pt x="5080" y="33045"/>
                </a:lnTo>
                <a:lnTo>
                  <a:pt x="5140" y="33104"/>
                </a:lnTo>
                <a:lnTo>
                  <a:pt x="5259" y="33045"/>
                </a:lnTo>
                <a:lnTo>
                  <a:pt x="5498" y="32865"/>
                </a:lnTo>
                <a:lnTo>
                  <a:pt x="5618" y="32746"/>
                </a:lnTo>
                <a:lnTo>
                  <a:pt x="5677" y="32626"/>
                </a:lnTo>
                <a:lnTo>
                  <a:pt x="5618" y="32507"/>
                </a:lnTo>
                <a:lnTo>
                  <a:pt x="5498" y="32387"/>
                </a:lnTo>
                <a:lnTo>
                  <a:pt x="5259" y="32268"/>
                </a:lnTo>
                <a:close/>
                <a:moveTo>
                  <a:pt x="7888" y="32447"/>
                </a:moveTo>
                <a:lnTo>
                  <a:pt x="7709" y="32507"/>
                </a:lnTo>
                <a:lnTo>
                  <a:pt x="7590" y="32567"/>
                </a:lnTo>
                <a:lnTo>
                  <a:pt x="7530" y="32686"/>
                </a:lnTo>
                <a:lnTo>
                  <a:pt x="7530" y="32865"/>
                </a:lnTo>
                <a:lnTo>
                  <a:pt x="7530" y="32985"/>
                </a:lnTo>
                <a:lnTo>
                  <a:pt x="7649" y="33164"/>
                </a:lnTo>
                <a:lnTo>
                  <a:pt x="7829" y="33224"/>
                </a:lnTo>
                <a:lnTo>
                  <a:pt x="8008" y="33284"/>
                </a:lnTo>
                <a:lnTo>
                  <a:pt x="8187" y="33284"/>
                </a:lnTo>
                <a:lnTo>
                  <a:pt x="8366" y="33164"/>
                </a:lnTo>
                <a:lnTo>
                  <a:pt x="8426" y="33045"/>
                </a:lnTo>
                <a:lnTo>
                  <a:pt x="8426" y="32865"/>
                </a:lnTo>
                <a:lnTo>
                  <a:pt x="8426" y="32746"/>
                </a:lnTo>
                <a:lnTo>
                  <a:pt x="8307" y="32567"/>
                </a:lnTo>
                <a:lnTo>
                  <a:pt x="8127" y="32447"/>
                </a:lnTo>
                <a:close/>
                <a:moveTo>
                  <a:pt x="11235" y="32686"/>
                </a:moveTo>
                <a:lnTo>
                  <a:pt x="11055" y="32746"/>
                </a:lnTo>
                <a:lnTo>
                  <a:pt x="10936" y="32925"/>
                </a:lnTo>
                <a:lnTo>
                  <a:pt x="10816" y="33104"/>
                </a:lnTo>
                <a:lnTo>
                  <a:pt x="10816" y="33343"/>
                </a:lnTo>
                <a:lnTo>
                  <a:pt x="10816" y="33523"/>
                </a:lnTo>
                <a:lnTo>
                  <a:pt x="10876" y="33762"/>
                </a:lnTo>
                <a:lnTo>
                  <a:pt x="10996" y="33881"/>
                </a:lnTo>
                <a:lnTo>
                  <a:pt x="11115" y="33941"/>
                </a:lnTo>
                <a:lnTo>
                  <a:pt x="11354" y="33941"/>
                </a:lnTo>
                <a:lnTo>
                  <a:pt x="11533" y="33821"/>
                </a:lnTo>
                <a:lnTo>
                  <a:pt x="11593" y="33582"/>
                </a:lnTo>
                <a:lnTo>
                  <a:pt x="11653" y="33343"/>
                </a:lnTo>
                <a:lnTo>
                  <a:pt x="11653" y="33104"/>
                </a:lnTo>
                <a:lnTo>
                  <a:pt x="11593" y="32925"/>
                </a:lnTo>
                <a:lnTo>
                  <a:pt x="11474" y="32746"/>
                </a:lnTo>
                <a:lnTo>
                  <a:pt x="11235" y="32686"/>
                </a:lnTo>
                <a:close/>
                <a:moveTo>
                  <a:pt x="8008" y="35076"/>
                </a:moveTo>
                <a:lnTo>
                  <a:pt x="7888" y="35196"/>
                </a:lnTo>
                <a:lnTo>
                  <a:pt x="7769" y="35315"/>
                </a:lnTo>
                <a:lnTo>
                  <a:pt x="7709" y="35495"/>
                </a:lnTo>
                <a:lnTo>
                  <a:pt x="7709" y="35674"/>
                </a:lnTo>
                <a:lnTo>
                  <a:pt x="7769" y="35793"/>
                </a:lnTo>
                <a:lnTo>
                  <a:pt x="7888" y="35913"/>
                </a:lnTo>
                <a:lnTo>
                  <a:pt x="8247" y="35913"/>
                </a:lnTo>
                <a:lnTo>
                  <a:pt x="8366" y="35793"/>
                </a:lnTo>
                <a:lnTo>
                  <a:pt x="8486" y="35674"/>
                </a:lnTo>
                <a:lnTo>
                  <a:pt x="8546" y="35495"/>
                </a:lnTo>
                <a:lnTo>
                  <a:pt x="8546" y="35315"/>
                </a:lnTo>
                <a:lnTo>
                  <a:pt x="8486" y="35196"/>
                </a:lnTo>
                <a:lnTo>
                  <a:pt x="8366" y="35076"/>
                </a:lnTo>
                <a:close/>
                <a:moveTo>
                  <a:pt x="14163" y="36152"/>
                </a:moveTo>
                <a:lnTo>
                  <a:pt x="13924" y="36271"/>
                </a:lnTo>
                <a:lnTo>
                  <a:pt x="13685" y="36391"/>
                </a:lnTo>
                <a:lnTo>
                  <a:pt x="13505" y="36570"/>
                </a:lnTo>
                <a:lnTo>
                  <a:pt x="13147" y="37048"/>
                </a:lnTo>
                <a:lnTo>
                  <a:pt x="12788" y="37646"/>
                </a:lnTo>
                <a:lnTo>
                  <a:pt x="12549" y="38184"/>
                </a:lnTo>
                <a:lnTo>
                  <a:pt x="12430" y="38721"/>
                </a:lnTo>
                <a:lnTo>
                  <a:pt x="12310" y="39080"/>
                </a:lnTo>
                <a:lnTo>
                  <a:pt x="12310" y="39199"/>
                </a:lnTo>
                <a:lnTo>
                  <a:pt x="12370" y="39199"/>
                </a:lnTo>
                <a:lnTo>
                  <a:pt x="12549" y="39080"/>
                </a:lnTo>
                <a:lnTo>
                  <a:pt x="12848" y="38721"/>
                </a:lnTo>
                <a:lnTo>
                  <a:pt x="13565" y="37706"/>
                </a:lnTo>
                <a:lnTo>
                  <a:pt x="14163" y="36630"/>
                </a:lnTo>
                <a:lnTo>
                  <a:pt x="14342" y="36331"/>
                </a:lnTo>
                <a:lnTo>
                  <a:pt x="14402" y="36212"/>
                </a:lnTo>
                <a:lnTo>
                  <a:pt x="14342" y="36152"/>
                </a:lnTo>
                <a:close/>
                <a:moveTo>
                  <a:pt x="10159" y="37168"/>
                </a:moveTo>
                <a:lnTo>
                  <a:pt x="10040" y="37227"/>
                </a:lnTo>
                <a:lnTo>
                  <a:pt x="9980" y="37347"/>
                </a:lnTo>
                <a:lnTo>
                  <a:pt x="9920" y="37765"/>
                </a:lnTo>
                <a:lnTo>
                  <a:pt x="9980" y="38184"/>
                </a:lnTo>
                <a:lnTo>
                  <a:pt x="10040" y="38482"/>
                </a:lnTo>
                <a:lnTo>
                  <a:pt x="10159" y="38841"/>
                </a:lnTo>
                <a:lnTo>
                  <a:pt x="10338" y="39259"/>
                </a:lnTo>
                <a:lnTo>
                  <a:pt x="10458" y="39498"/>
                </a:lnTo>
                <a:lnTo>
                  <a:pt x="10577" y="39677"/>
                </a:lnTo>
                <a:lnTo>
                  <a:pt x="10697" y="39797"/>
                </a:lnTo>
                <a:lnTo>
                  <a:pt x="10876" y="39797"/>
                </a:lnTo>
                <a:lnTo>
                  <a:pt x="11115" y="39737"/>
                </a:lnTo>
                <a:lnTo>
                  <a:pt x="11235" y="39618"/>
                </a:lnTo>
                <a:lnTo>
                  <a:pt x="11235" y="39438"/>
                </a:lnTo>
                <a:lnTo>
                  <a:pt x="11175" y="39259"/>
                </a:lnTo>
                <a:lnTo>
                  <a:pt x="10936" y="38841"/>
                </a:lnTo>
                <a:lnTo>
                  <a:pt x="10757" y="38482"/>
                </a:lnTo>
                <a:lnTo>
                  <a:pt x="10697" y="38124"/>
                </a:lnTo>
                <a:lnTo>
                  <a:pt x="10637" y="37646"/>
                </a:lnTo>
                <a:lnTo>
                  <a:pt x="10577" y="37407"/>
                </a:lnTo>
                <a:lnTo>
                  <a:pt x="10458" y="37227"/>
                </a:lnTo>
                <a:lnTo>
                  <a:pt x="10338" y="37168"/>
                </a:lnTo>
                <a:close/>
                <a:moveTo>
                  <a:pt x="15178" y="1434"/>
                </a:moveTo>
                <a:lnTo>
                  <a:pt x="15477" y="1494"/>
                </a:lnTo>
                <a:lnTo>
                  <a:pt x="15836" y="1613"/>
                </a:lnTo>
                <a:lnTo>
                  <a:pt x="16194" y="1793"/>
                </a:lnTo>
                <a:lnTo>
                  <a:pt x="16433" y="1972"/>
                </a:lnTo>
                <a:lnTo>
                  <a:pt x="16732" y="2151"/>
                </a:lnTo>
                <a:lnTo>
                  <a:pt x="17210" y="2689"/>
                </a:lnTo>
                <a:lnTo>
                  <a:pt x="17628" y="3287"/>
                </a:lnTo>
                <a:lnTo>
                  <a:pt x="18047" y="3944"/>
                </a:lnTo>
                <a:lnTo>
                  <a:pt x="18883" y="5378"/>
                </a:lnTo>
                <a:lnTo>
                  <a:pt x="19242" y="6035"/>
                </a:lnTo>
                <a:lnTo>
                  <a:pt x="19600" y="6633"/>
                </a:lnTo>
                <a:lnTo>
                  <a:pt x="20676" y="8007"/>
                </a:lnTo>
                <a:lnTo>
                  <a:pt x="21811" y="9382"/>
                </a:lnTo>
                <a:lnTo>
                  <a:pt x="22887" y="10696"/>
                </a:lnTo>
                <a:lnTo>
                  <a:pt x="23962" y="12071"/>
                </a:lnTo>
                <a:lnTo>
                  <a:pt x="24441" y="12788"/>
                </a:lnTo>
                <a:lnTo>
                  <a:pt x="24799" y="13445"/>
                </a:lnTo>
                <a:lnTo>
                  <a:pt x="25217" y="14162"/>
                </a:lnTo>
                <a:lnTo>
                  <a:pt x="25516" y="14879"/>
                </a:lnTo>
                <a:lnTo>
                  <a:pt x="25815" y="15596"/>
                </a:lnTo>
                <a:lnTo>
                  <a:pt x="26054" y="16373"/>
                </a:lnTo>
                <a:lnTo>
                  <a:pt x="26233" y="17090"/>
                </a:lnTo>
                <a:lnTo>
                  <a:pt x="26412" y="17867"/>
                </a:lnTo>
                <a:lnTo>
                  <a:pt x="26532" y="18644"/>
                </a:lnTo>
                <a:lnTo>
                  <a:pt x="26592" y="19420"/>
                </a:lnTo>
                <a:lnTo>
                  <a:pt x="26651" y="20197"/>
                </a:lnTo>
                <a:lnTo>
                  <a:pt x="26651" y="20974"/>
                </a:lnTo>
                <a:lnTo>
                  <a:pt x="26592" y="21751"/>
                </a:lnTo>
                <a:lnTo>
                  <a:pt x="26532" y="22587"/>
                </a:lnTo>
                <a:lnTo>
                  <a:pt x="26412" y="23364"/>
                </a:lnTo>
                <a:lnTo>
                  <a:pt x="26233" y="24141"/>
                </a:lnTo>
                <a:lnTo>
                  <a:pt x="25815" y="25695"/>
                </a:lnTo>
                <a:lnTo>
                  <a:pt x="25337" y="27189"/>
                </a:lnTo>
                <a:lnTo>
                  <a:pt x="24799" y="28683"/>
                </a:lnTo>
                <a:lnTo>
                  <a:pt x="24082" y="30117"/>
                </a:lnTo>
                <a:lnTo>
                  <a:pt x="23305" y="31491"/>
                </a:lnTo>
                <a:lnTo>
                  <a:pt x="22469" y="32806"/>
                </a:lnTo>
                <a:lnTo>
                  <a:pt x="21991" y="33463"/>
                </a:lnTo>
                <a:lnTo>
                  <a:pt x="21453" y="34060"/>
                </a:lnTo>
                <a:lnTo>
                  <a:pt x="20915" y="34658"/>
                </a:lnTo>
                <a:lnTo>
                  <a:pt x="20377" y="35196"/>
                </a:lnTo>
                <a:lnTo>
                  <a:pt x="19839" y="35614"/>
                </a:lnTo>
                <a:lnTo>
                  <a:pt x="19302" y="36032"/>
                </a:lnTo>
                <a:lnTo>
                  <a:pt x="18166" y="36809"/>
                </a:lnTo>
                <a:lnTo>
                  <a:pt x="15896" y="38243"/>
                </a:lnTo>
                <a:lnTo>
                  <a:pt x="14700" y="39080"/>
                </a:lnTo>
                <a:lnTo>
                  <a:pt x="14103" y="39558"/>
                </a:lnTo>
                <a:lnTo>
                  <a:pt x="13625" y="40036"/>
                </a:lnTo>
                <a:lnTo>
                  <a:pt x="13326" y="40514"/>
                </a:lnTo>
                <a:lnTo>
                  <a:pt x="13027" y="41052"/>
                </a:lnTo>
                <a:lnTo>
                  <a:pt x="12728" y="41590"/>
                </a:lnTo>
                <a:lnTo>
                  <a:pt x="12549" y="41769"/>
                </a:lnTo>
                <a:lnTo>
                  <a:pt x="12430" y="41948"/>
                </a:lnTo>
                <a:lnTo>
                  <a:pt x="12131" y="42068"/>
                </a:lnTo>
                <a:lnTo>
                  <a:pt x="11832" y="42187"/>
                </a:lnTo>
                <a:lnTo>
                  <a:pt x="11294" y="42187"/>
                </a:lnTo>
                <a:lnTo>
                  <a:pt x="11055" y="42068"/>
                </a:lnTo>
                <a:lnTo>
                  <a:pt x="10816" y="41948"/>
                </a:lnTo>
                <a:lnTo>
                  <a:pt x="10338" y="41590"/>
                </a:lnTo>
                <a:lnTo>
                  <a:pt x="9920" y="41112"/>
                </a:lnTo>
                <a:lnTo>
                  <a:pt x="9561" y="40634"/>
                </a:lnTo>
                <a:lnTo>
                  <a:pt x="9024" y="39677"/>
                </a:lnTo>
                <a:lnTo>
                  <a:pt x="8605" y="39020"/>
                </a:lnTo>
                <a:lnTo>
                  <a:pt x="8127" y="38423"/>
                </a:lnTo>
                <a:lnTo>
                  <a:pt x="7649" y="37945"/>
                </a:lnTo>
                <a:lnTo>
                  <a:pt x="7171" y="37407"/>
                </a:lnTo>
                <a:lnTo>
                  <a:pt x="6036" y="36451"/>
                </a:lnTo>
                <a:lnTo>
                  <a:pt x="4901" y="35495"/>
                </a:lnTo>
                <a:lnTo>
                  <a:pt x="4423" y="35017"/>
                </a:lnTo>
                <a:lnTo>
                  <a:pt x="3885" y="34419"/>
                </a:lnTo>
                <a:lnTo>
                  <a:pt x="3407" y="33821"/>
                </a:lnTo>
                <a:lnTo>
                  <a:pt x="3227" y="33523"/>
                </a:lnTo>
                <a:lnTo>
                  <a:pt x="3108" y="33224"/>
                </a:lnTo>
                <a:lnTo>
                  <a:pt x="2988" y="32806"/>
                </a:lnTo>
                <a:lnTo>
                  <a:pt x="2929" y="32447"/>
                </a:lnTo>
                <a:lnTo>
                  <a:pt x="2929" y="32148"/>
                </a:lnTo>
                <a:lnTo>
                  <a:pt x="2809" y="31790"/>
                </a:lnTo>
                <a:lnTo>
                  <a:pt x="2749" y="31670"/>
                </a:lnTo>
                <a:lnTo>
                  <a:pt x="2690" y="31670"/>
                </a:lnTo>
                <a:lnTo>
                  <a:pt x="2570" y="31730"/>
                </a:lnTo>
                <a:lnTo>
                  <a:pt x="2451" y="31790"/>
                </a:lnTo>
                <a:lnTo>
                  <a:pt x="2391" y="31790"/>
                </a:lnTo>
                <a:lnTo>
                  <a:pt x="2331" y="31730"/>
                </a:lnTo>
                <a:lnTo>
                  <a:pt x="2092" y="31371"/>
                </a:lnTo>
                <a:lnTo>
                  <a:pt x="1973" y="30893"/>
                </a:lnTo>
                <a:lnTo>
                  <a:pt x="1734" y="30057"/>
                </a:lnTo>
                <a:lnTo>
                  <a:pt x="1494" y="29220"/>
                </a:lnTo>
                <a:lnTo>
                  <a:pt x="1255" y="28324"/>
                </a:lnTo>
                <a:lnTo>
                  <a:pt x="1136" y="27487"/>
                </a:lnTo>
                <a:lnTo>
                  <a:pt x="1016" y="26591"/>
                </a:lnTo>
                <a:lnTo>
                  <a:pt x="1255" y="26770"/>
                </a:lnTo>
                <a:lnTo>
                  <a:pt x="1375" y="26890"/>
                </a:lnTo>
                <a:lnTo>
                  <a:pt x="1494" y="26890"/>
                </a:lnTo>
                <a:lnTo>
                  <a:pt x="1614" y="26770"/>
                </a:lnTo>
                <a:lnTo>
                  <a:pt x="1674" y="26651"/>
                </a:lnTo>
                <a:lnTo>
                  <a:pt x="1734" y="26472"/>
                </a:lnTo>
                <a:lnTo>
                  <a:pt x="1734" y="26053"/>
                </a:lnTo>
                <a:lnTo>
                  <a:pt x="1614" y="25695"/>
                </a:lnTo>
                <a:lnTo>
                  <a:pt x="1554" y="25515"/>
                </a:lnTo>
                <a:lnTo>
                  <a:pt x="1494" y="25456"/>
                </a:lnTo>
                <a:lnTo>
                  <a:pt x="1375" y="25456"/>
                </a:lnTo>
                <a:lnTo>
                  <a:pt x="1255" y="25575"/>
                </a:lnTo>
                <a:lnTo>
                  <a:pt x="1136" y="25754"/>
                </a:lnTo>
                <a:lnTo>
                  <a:pt x="957" y="26053"/>
                </a:lnTo>
                <a:lnTo>
                  <a:pt x="897" y="24440"/>
                </a:lnTo>
                <a:lnTo>
                  <a:pt x="957" y="22826"/>
                </a:lnTo>
                <a:lnTo>
                  <a:pt x="1136" y="21273"/>
                </a:lnTo>
                <a:lnTo>
                  <a:pt x="1435" y="19659"/>
                </a:lnTo>
                <a:lnTo>
                  <a:pt x="1435" y="19839"/>
                </a:lnTo>
                <a:lnTo>
                  <a:pt x="1554" y="19958"/>
                </a:lnTo>
                <a:lnTo>
                  <a:pt x="1734" y="20018"/>
                </a:lnTo>
                <a:lnTo>
                  <a:pt x="1913" y="19958"/>
                </a:lnTo>
                <a:lnTo>
                  <a:pt x="2032" y="19898"/>
                </a:lnTo>
                <a:lnTo>
                  <a:pt x="2212" y="19779"/>
                </a:lnTo>
                <a:lnTo>
                  <a:pt x="2331" y="19659"/>
                </a:lnTo>
                <a:lnTo>
                  <a:pt x="2391" y="19480"/>
                </a:lnTo>
                <a:lnTo>
                  <a:pt x="2391" y="19301"/>
                </a:lnTo>
                <a:lnTo>
                  <a:pt x="2331" y="19122"/>
                </a:lnTo>
                <a:lnTo>
                  <a:pt x="2212" y="19002"/>
                </a:lnTo>
                <a:lnTo>
                  <a:pt x="2092" y="18942"/>
                </a:lnTo>
                <a:lnTo>
                  <a:pt x="1913" y="18942"/>
                </a:lnTo>
                <a:lnTo>
                  <a:pt x="1734" y="19002"/>
                </a:lnTo>
                <a:lnTo>
                  <a:pt x="1614" y="19122"/>
                </a:lnTo>
                <a:lnTo>
                  <a:pt x="1494" y="19301"/>
                </a:lnTo>
                <a:lnTo>
                  <a:pt x="1853" y="17747"/>
                </a:lnTo>
                <a:lnTo>
                  <a:pt x="2391" y="16253"/>
                </a:lnTo>
                <a:lnTo>
                  <a:pt x="2929" y="14760"/>
                </a:lnTo>
                <a:lnTo>
                  <a:pt x="3646" y="13325"/>
                </a:lnTo>
                <a:lnTo>
                  <a:pt x="4423" y="11951"/>
                </a:lnTo>
                <a:lnTo>
                  <a:pt x="5259" y="10577"/>
                </a:lnTo>
                <a:lnTo>
                  <a:pt x="6215" y="9322"/>
                </a:lnTo>
                <a:lnTo>
                  <a:pt x="7291" y="8127"/>
                </a:lnTo>
                <a:lnTo>
                  <a:pt x="7829" y="7529"/>
                </a:lnTo>
                <a:lnTo>
                  <a:pt x="8486" y="6932"/>
                </a:lnTo>
                <a:lnTo>
                  <a:pt x="9741" y="5856"/>
                </a:lnTo>
                <a:lnTo>
                  <a:pt x="10996" y="4780"/>
                </a:lnTo>
                <a:lnTo>
                  <a:pt x="11593" y="4183"/>
                </a:lnTo>
                <a:lnTo>
                  <a:pt x="12191" y="3645"/>
                </a:lnTo>
                <a:lnTo>
                  <a:pt x="13087" y="2629"/>
                </a:lnTo>
                <a:lnTo>
                  <a:pt x="13505" y="2151"/>
                </a:lnTo>
                <a:lnTo>
                  <a:pt x="13924" y="1793"/>
                </a:lnTo>
                <a:lnTo>
                  <a:pt x="14402" y="1554"/>
                </a:lnTo>
                <a:lnTo>
                  <a:pt x="14641" y="1434"/>
                </a:lnTo>
                <a:close/>
                <a:moveTo>
                  <a:pt x="15597" y="0"/>
                </a:moveTo>
                <a:lnTo>
                  <a:pt x="15059" y="120"/>
                </a:lnTo>
                <a:lnTo>
                  <a:pt x="14641" y="239"/>
                </a:lnTo>
                <a:lnTo>
                  <a:pt x="14222" y="478"/>
                </a:lnTo>
                <a:lnTo>
                  <a:pt x="13864" y="777"/>
                </a:lnTo>
                <a:lnTo>
                  <a:pt x="13147" y="1554"/>
                </a:lnTo>
                <a:lnTo>
                  <a:pt x="11952" y="2689"/>
                </a:lnTo>
                <a:lnTo>
                  <a:pt x="10697" y="3824"/>
                </a:lnTo>
                <a:lnTo>
                  <a:pt x="8247" y="6095"/>
                </a:lnTo>
                <a:lnTo>
                  <a:pt x="7231" y="7051"/>
                </a:lnTo>
                <a:lnTo>
                  <a:pt x="6335" y="8007"/>
                </a:lnTo>
                <a:lnTo>
                  <a:pt x="5438" y="9083"/>
                </a:lnTo>
                <a:lnTo>
                  <a:pt x="4662" y="10158"/>
                </a:lnTo>
                <a:lnTo>
                  <a:pt x="3885" y="11294"/>
                </a:lnTo>
                <a:lnTo>
                  <a:pt x="3227" y="12489"/>
                </a:lnTo>
                <a:lnTo>
                  <a:pt x="2570" y="13684"/>
                </a:lnTo>
                <a:lnTo>
                  <a:pt x="2032" y="14939"/>
                </a:lnTo>
                <a:lnTo>
                  <a:pt x="1614" y="16014"/>
                </a:lnTo>
                <a:lnTo>
                  <a:pt x="1255" y="17090"/>
                </a:lnTo>
                <a:lnTo>
                  <a:pt x="897" y="18225"/>
                </a:lnTo>
                <a:lnTo>
                  <a:pt x="598" y="19361"/>
                </a:lnTo>
                <a:lnTo>
                  <a:pt x="359" y="20556"/>
                </a:lnTo>
                <a:lnTo>
                  <a:pt x="180" y="21751"/>
                </a:lnTo>
                <a:lnTo>
                  <a:pt x="60" y="22946"/>
                </a:lnTo>
                <a:lnTo>
                  <a:pt x="1" y="24141"/>
                </a:lnTo>
                <a:lnTo>
                  <a:pt x="1" y="25336"/>
                </a:lnTo>
                <a:lnTo>
                  <a:pt x="60" y="26531"/>
                </a:lnTo>
                <a:lnTo>
                  <a:pt x="180" y="27726"/>
                </a:lnTo>
                <a:lnTo>
                  <a:pt x="359" y="28862"/>
                </a:lnTo>
                <a:lnTo>
                  <a:pt x="658" y="29997"/>
                </a:lnTo>
                <a:lnTo>
                  <a:pt x="1016" y="31132"/>
                </a:lnTo>
                <a:lnTo>
                  <a:pt x="1435" y="32208"/>
                </a:lnTo>
                <a:lnTo>
                  <a:pt x="1973" y="33224"/>
                </a:lnTo>
                <a:lnTo>
                  <a:pt x="2630" y="34299"/>
                </a:lnTo>
                <a:lnTo>
                  <a:pt x="3347" y="35256"/>
                </a:lnTo>
                <a:lnTo>
                  <a:pt x="4183" y="36092"/>
                </a:lnTo>
                <a:lnTo>
                  <a:pt x="5140" y="36869"/>
                </a:lnTo>
                <a:lnTo>
                  <a:pt x="6155" y="37646"/>
                </a:lnTo>
                <a:lnTo>
                  <a:pt x="6633" y="38004"/>
                </a:lnTo>
                <a:lnTo>
                  <a:pt x="7111" y="38482"/>
                </a:lnTo>
                <a:lnTo>
                  <a:pt x="7351" y="38781"/>
                </a:lnTo>
                <a:lnTo>
                  <a:pt x="7590" y="39140"/>
                </a:lnTo>
                <a:lnTo>
                  <a:pt x="8008" y="39797"/>
                </a:lnTo>
                <a:lnTo>
                  <a:pt x="8366" y="40574"/>
                </a:lnTo>
                <a:lnTo>
                  <a:pt x="8785" y="41291"/>
                </a:lnTo>
                <a:lnTo>
                  <a:pt x="9024" y="41649"/>
                </a:lnTo>
                <a:lnTo>
                  <a:pt x="9382" y="42068"/>
                </a:lnTo>
                <a:lnTo>
                  <a:pt x="9741" y="42426"/>
                </a:lnTo>
                <a:lnTo>
                  <a:pt x="10159" y="42725"/>
                </a:lnTo>
                <a:lnTo>
                  <a:pt x="10577" y="42904"/>
                </a:lnTo>
                <a:lnTo>
                  <a:pt x="11055" y="43084"/>
                </a:lnTo>
                <a:lnTo>
                  <a:pt x="11533" y="43143"/>
                </a:lnTo>
                <a:lnTo>
                  <a:pt x="12071" y="43024"/>
                </a:lnTo>
                <a:lnTo>
                  <a:pt x="12310" y="42904"/>
                </a:lnTo>
                <a:lnTo>
                  <a:pt x="12549" y="42785"/>
                </a:lnTo>
                <a:lnTo>
                  <a:pt x="12968" y="42486"/>
                </a:lnTo>
                <a:lnTo>
                  <a:pt x="13326" y="42068"/>
                </a:lnTo>
                <a:lnTo>
                  <a:pt x="13685" y="41590"/>
                </a:lnTo>
                <a:lnTo>
                  <a:pt x="14402" y="40634"/>
                </a:lnTo>
                <a:lnTo>
                  <a:pt x="14760" y="40156"/>
                </a:lnTo>
                <a:lnTo>
                  <a:pt x="15178" y="39797"/>
                </a:lnTo>
                <a:lnTo>
                  <a:pt x="15716" y="39379"/>
                </a:lnTo>
                <a:lnTo>
                  <a:pt x="16254" y="39020"/>
                </a:lnTo>
                <a:lnTo>
                  <a:pt x="17389" y="38363"/>
                </a:lnTo>
                <a:lnTo>
                  <a:pt x="18525" y="37706"/>
                </a:lnTo>
                <a:lnTo>
                  <a:pt x="19660" y="36988"/>
                </a:lnTo>
                <a:lnTo>
                  <a:pt x="20258" y="36510"/>
                </a:lnTo>
                <a:lnTo>
                  <a:pt x="20855" y="35973"/>
                </a:lnTo>
                <a:lnTo>
                  <a:pt x="21393" y="35435"/>
                </a:lnTo>
                <a:lnTo>
                  <a:pt x="21931" y="34897"/>
                </a:lnTo>
                <a:lnTo>
                  <a:pt x="22409" y="34240"/>
                </a:lnTo>
                <a:lnTo>
                  <a:pt x="22887" y="33642"/>
                </a:lnTo>
                <a:lnTo>
                  <a:pt x="23783" y="32328"/>
                </a:lnTo>
                <a:lnTo>
                  <a:pt x="24620" y="30893"/>
                </a:lnTo>
                <a:lnTo>
                  <a:pt x="25397" y="29340"/>
                </a:lnTo>
                <a:lnTo>
                  <a:pt x="26054" y="27786"/>
                </a:lnTo>
                <a:lnTo>
                  <a:pt x="26592" y="26173"/>
                </a:lnTo>
                <a:lnTo>
                  <a:pt x="27070" y="24500"/>
                </a:lnTo>
                <a:lnTo>
                  <a:pt x="27369" y="22826"/>
                </a:lnTo>
                <a:lnTo>
                  <a:pt x="27488" y="21990"/>
                </a:lnTo>
                <a:lnTo>
                  <a:pt x="27548" y="21153"/>
                </a:lnTo>
                <a:lnTo>
                  <a:pt x="27548" y="20317"/>
                </a:lnTo>
                <a:lnTo>
                  <a:pt x="27548" y="19480"/>
                </a:lnTo>
                <a:lnTo>
                  <a:pt x="27488" y="18703"/>
                </a:lnTo>
                <a:lnTo>
                  <a:pt x="27428" y="17986"/>
                </a:lnTo>
                <a:lnTo>
                  <a:pt x="27249" y="17329"/>
                </a:lnTo>
                <a:lnTo>
                  <a:pt x="27130" y="16612"/>
                </a:lnTo>
                <a:lnTo>
                  <a:pt x="26891" y="15955"/>
                </a:lnTo>
                <a:lnTo>
                  <a:pt x="26651" y="15297"/>
                </a:lnTo>
                <a:lnTo>
                  <a:pt x="26054" y="14042"/>
                </a:lnTo>
                <a:lnTo>
                  <a:pt x="25397" y="12847"/>
                </a:lnTo>
                <a:lnTo>
                  <a:pt x="24620" y="11712"/>
                </a:lnTo>
                <a:lnTo>
                  <a:pt x="23843" y="10517"/>
                </a:lnTo>
                <a:lnTo>
                  <a:pt x="22947" y="9382"/>
                </a:lnTo>
                <a:lnTo>
                  <a:pt x="21274" y="7230"/>
                </a:lnTo>
                <a:lnTo>
                  <a:pt x="19660" y="5019"/>
                </a:lnTo>
                <a:lnTo>
                  <a:pt x="18883" y="3824"/>
                </a:lnTo>
                <a:lnTo>
                  <a:pt x="18166" y="2689"/>
                </a:lnTo>
                <a:lnTo>
                  <a:pt x="17867" y="2032"/>
                </a:lnTo>
                <a:lnTo>
                  <a:pt x="17449" y="1255"/>
                </a:lnTo>
                <a:lnTo>
                  <a:pt x="17031" y="538"/>
                </a:lnTo>
                <a:lnTo>
                  <a:pt x="16792" y="299"/>
                </a:lnTo>
                <a:lnTo>
                  <a:pt x="16553" y="60"/>
                </a:lnTo>
                <a:lnTo>
                  <a:pt x="16374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5"/>
          <p:cNvSpPr/>
          <p:nvPr/>
        </p:nvSpPr>
        <p:spPr>
          <a:xfrm>
            <a:off x="10364607" y="-204717"/>
            <a:ext cx="1116141" cy="1141076"/>
          </a:xfrm>
          <a:custGeom>
            <a:avLst/>
            <a:gdLst/>
            <a:ahLst/>
            <a:cxnLst/>
            <a:rect l="l" t="t" r="r" b="b"/>
            <a:pathLst>
              <a:path w="37467" h="38304" extrusionOk="0">
                <a:moveTo>
                  <a:pt x="20676" y="6753"/>
                </a:moveTo>
                <a:lnTo>
                  <a:pt x="21333" y="6812"/>
                </a:lnTo>
                <a:lnTo>
                  <a:pt x="21990" y="6872"/>
                </a:lnTo>
                <a:lnTo>
                  <a:pt x="22528" y="6992"/>
                </a:lnTo>
                <a:lnTo>
                  <a:pt x="23126" y="7171"/>
                </a:lnTo>
                <a:lnTo>
                  <a:pt x="23544" y="7470"/>
                </a:lnTo>
                <a:lnTo>
                  <a:pt x="23903" y="7768"/>
                </a:lnTo>
                <a:lnTo>
                  <a:pt x="24082" y="8187"/>
                </a:lnTo>
                <a:lnTo>
                  <a:pt x="24142" y="8605"/>
                </a:lnTo>
                <a:lnTo>
                  <a:pt x="24142" y="9083"/>
                </a:lnTo>
                <a:lnTo>
                  <a:pt x="24022" y="9621"/>
                </a:lnTo>
                <a:lnTo>
                  <a:pt x="23843" y="10159"/>
                </a:lnTo>
                <a:lnTo>
                  <a:pt x="23425" y="11115"/>
                </a:lnTo>
                <a:lnTo>
                  <a:pt x="22887" y="12011"/>
                </a:lnTo>
                <a:lnTo>
                  <a:pt x="22349" y="12907"/>
                </a:lnTo>
                <a:lnTo>
                  <a:pt x="21751" y="13744"/>
                </a:lnTo>
                <a:lnTo>
                  <a:pt x="20496" y="15477"/>
                </a:lnTo>
                <a:lnTo>
                  <a:pt x="19301" y="17090"/>
                </a:lnTo>
                <a:lnTo>
                  <a:pt x="19062" y="16493"/>
                </a:lnTo>
                <a:lnTo>
                  <a:pt x="18823" y="15895"/>
                </a:lnTo>
                <a:lnTo>
                  <a:pt x="18345" y="14581"/>
                </a:lnTo>
                <a:lnTo>
                  <a:pt x="17927" y="13505"/>
                </a:lnTo>
                <a:lnTo>
                  <a:pt x="17688" y="12609"/>
                </a:lnTo>
                <a:lnTo>
                  <a:pt x="17150" y="9800"/>
                </a:lnTo>
                <a:lnTo>
                  <a:pt x="16911" y="8366"/>
                </a:lnTo>
                <a:lnTo>
                  <a:pt x="16792" y="7828"/>
                </a:lnTo>
                <a:lnTo>
                  <a:pt x="16792" y="7649"/>
                </a:lnTo>
                <a:lnTo>
                  <a:pt x="16792" y="7529"/>
                </a:lnTo>
                <a:lnTo>
                  <a:pt x="16851" y="7470"/>
                </a:lnTo>
                <a:lnTo>
                  <a:pt x="16971" y="7350"/>
                </a:lnTo>
                <a:lnTo>
                  <a:pt x="17449" y="7171"/>
                </a:lnTo>
                <a:lnTo>
                  <a:pt x="17987" y="6992"/>
                </a:lnTo>
                <a:lnTo>
                  <a:pt x="18584" y="6872"/>
                </a:lnTo>
                <a:lnTo>
                  <a:pt x="19242" y="6753"/>
                </a:lnTo>
                <a:close/>
                <a:moveTo>
                  <a:pt x="19660" y="6215"/>
                </a:moveTo>
                <a:lnTo>
                  <a:pt x="18345" y="6334"/>
                </a:lnTo>
                <a:lnTo>
                  <a:pt x="17688" y="6454"/>
                </a:lnTo>
                <a:lnTo>
                  <a:pt x="17090" y="6573"/>
                </a:lnTo>
                <a:lnTo>
                  <a:pt x="16851" y="6693"/>
                </a:lnTo>
                <a:lnTo>
                  <a:pt x="16612" y="6812"/>
                </a:lnTo>
                <a:lnTo>
                  <a:pt x="16433" y="6932"/>
                </a:lnTo>
                <a:lnTo>
                  <a:pt x="16314" y="7111"/>
                </a:lnTo>
                <a:lnTo>
                  <a:pt x="16194" y="7231"/>
                </a:lnTo>
                <a:lnTo>
                  <a:pt x="16134" y="7410"/>
                </a:lnTo>
                <a:lnTo>
                  <a:pt x="16134" y="7828"/>
                </a:lnTo>
                <a:lnTo>
                  <a:pt x="16194" y="8247"/>
                </a:lnTo>
                <a:lnTo>
                  <a:pt x="16314" y="8725"/>
                </a:lnTo>
                <a:lnTo>
                  <a:pt x="16493" y="9262"/>
                </a:lnTo>
                <a:lnTo>
                  <a:pt x="16612" y="9800"/>
                </a:lnTo>
                <a:lnTo>
                  <a:pt x="16971" y="11772"/>
                </a:lnTo>
                <a:lnTo>
                  <a:pt x="17150" y="12728"/>
                </a:lnTo>
                <a:lnTo>
                  <a:pt x="17449" y="13744"/>
                </a:lnTo>
                <a:lnTo>
                  <a:pt x="17808" y="14999"/>
                </a:lnTo>
                <a:lnTo>
                  <a:pt x="18286" y="16254"/>
                </a:lnTo>
                <a:lnTo>
                  <a:pt x="18584" y="17090"/>
                </a:lnTo>
                <a:lnTo>
                  <a:pt x="18764" y="17628"/>
                </a:lnTo>
                <a:lnTo>
                  <a:pt x="18823" y="17748"/>
                </a:lnTo>
                <a:lnTo>
                  <a:pt x="18883" y="17867"/>
                </a:lnTo>
                <a:lnTo>
                  <a:pt x="19062" y="17927"/>
                </a:lnTo>
                <a:lnTo>
                  <a:pt x="19242" y="17927"/>
                </a:lnTo>
                <a:lnTo>
                  <a:pt x="19421" y="17867"/>
                </a:lnTo>
                <a:lnTo>
                  <a:pt x="19540" y="17748"/>
                </a:lnTo>
                <a:lnTo>
                  <a:pt x="19959" y="17389"/>
                </a:lnTo>
                <a:lnTo>
                  <a:pt x="20317" y="16911"/>
                </a:lnTo>
                <a:lnTo>
                  <a:pt x="20975" y="15835"/>
                </a:lnTo>
                <a:lnTo>
                  <a:pt x="21453" y="15059"/>
                </a:lnTo>
                <a:lnTo>
                  <a:pt x="22767" y="13206"/>
                </a:lnTo>
                <a:lnTo>
                  <a:pt x="23425" y="12310"/>
                </a:lnTo>
                <a:lnTo>
                  <a:pt x="24022" y="11294"/>
                </a:lnTo>
                <a:lnTo>
                  <a:pt x="24440" y="10457"/>
                </a:lnTo>
                <a:lnTo>
                  <a:pt x="24620" y="10039"/>
                </a:lnTo>
                <a:lnTo>
                  <a:pt x="24739" y="9621"/>
                </a:lnTo>
                <a:lnTo>
                  <a:pt x="24799" y="9203"/>
                </a:lnTo>
                <a:lnTo>
                  <a:pt x="24799" y="8784"/>
                </a:lnTo>
                <a:lnTo>
                  <a:pt x="24799" y="8426"/>
                </a:lnTo>
                <a:lnTo>
                  <a:pt x="24739" y="8067"/>
                </a:lnTo>
                <a:lnTo>
                  <a:pt x="24620" y="7709"/>
                </a:lnTo>
                <a:lnTo>
                  <a:pt x="24440" y="7410"/>
                </a:lnTo>
                <a:lnTo>
                  <a:pt x="24201" y="7171"/>
                </a:lnTo>
                <a:lnTo>
                  <a:pt x="23962" y="6932"/>
                </a:lnTo>
                <a:lnTo>
                  <a:pt x="23604" y="6693"/>
                </a:lnTo>
                <a:lnTo>
                  <a:pt x="23185" y="6514"/>
                </a:lnTo>
                <a:lnTo>
                  <a:pt x="22767" y="6394"/>
                </a:lnTo>
                <a:lnTo>
                  <a:pt x="22229" y="6334"/>
                </a:lnTo>
                <a:lnTo>
                  <a:pt x="20975" y="6215"/>
                </a:lnTo>
                <a:close/>
                <a:moveTo>
                  <a:pt x="11414" y="9023"/>
                </a:moveTo>
                <a:lnTo>
                  <a:pt x="11055" y="9083"/>
                </a:lnTo>
                <a:lnTo>
                  <a:pt x="10637" y="9143"/>
                </a:lnTo>
                <a:lnTo>
                  <a:pt x="10278" y="9262"/>
                </a:lnTo>
                <a:lnTo>
                  <a:pt x="9920" y="9442"/>
                </a:lnTo>
                <a:lnTo>
                  <a:pt x="9561" y="9681"/>
                </a:lnTo>
                <a:lnTo>
                  <a:pt x="8844" y="10218"/>
                </a:lnTo>
                <a:lnTo>
                  <a:pt x="8247" y="10876"/>
                </a:lnTo>
                <a:lnTo>
                  <a:pt x="7709" y="11533"/>
                </a:lnTo>
                <a:lnTo>
                  <a:pt x="7410" y="12071"/>
                </a:lnTo>
                <a:lnTo>
                  <a:pt x="7111" y="12728"/>
                </a:lnTo>
                <a:lnTo>
                  <a:pt x="6872" y="13385"/>
                </a:lnTo>
                <a:lnTo>
                  <a:pt x="6633" y="14162"/>
                </a:lnTo>
                <a:lnTo>
                  <a:pt x="6514" y="14879"/>
                </a:lnTo>
                <a:lnTo>
                  <a:pt x="6394" y="15596"/>
                </a:lnTo>
                <a:lnTo>
                  <a:pt x="6454" y="16313"/>
                </a:lnTo>
                <a:lnTo>
                  <a:pt x="6573" y="16911"/>
                </a:lnTo>
                <a:lnTo>
                  <a:pt x="6693" y="17210"/>
                </a:lnTo>
                <a:lnTo>
                  <a:pt x="6872" y="17509"/>
                </a:lnTo>
                <a:lnTo>
                  <a:pt x="7052" y="17688"/>
                </a:lnTo>
                <a:lnTo>
                  <a:pt x="7350" y="17867"/>
                </a:lnTo>
                <a:lnTo>
                  <a:pt x="7589" y="17987"/>
                </a:lnTo>
                <a:lnTo>
                  <a:pt x="7948" y="18106"/>
                </a:lnTo>
                <a:lnTo>
                  <a:pt x="8605" y="18285"/>
                </a:lnTo>
                <a:lnTo>
                  <a:pt x="9322" y="18405"/>
                </a:lnTo>
                <a:lnTo>
                  <a:pt x="10099" y="18465"/>
                </a:lnTo>
                <a:lnTo>
                  <a:pt x="11354" y="18524"/>
                </a:lnTo>
                <a:lnTo>
                  <a:pt x="12669" y="18704"/>
                </a:lnTo>
                <a:lnTo>
                  <a:pt x="14640" y="18883"/>
                </a:lnTo>
                <a:lnTo>
                  <a:pt x="15656" y="18943"/>
                </a:lnTo>
                <a:lnTo>
                  <a:pt x="16553" y="18943"/>
                </a:lnTo>
                <a:lnTo>
                  <a:pt x="16911" y="18883"/>
                </a:lnTo>
                <a:lnTo>
                  <a:pt x="17210" y="18823"/>
                </a:lnTo>
                <a:lnTo>
                  <a:pt x="17509" y="18704"/>
                </a:lnTo>
                <a:lnTo>
                  <a:pt x="17628" y="18584"/>
                </a:lnTo>
                <a:lnTo>
                  <a:pt x="17688" y="18465"/>
                </a:lnTo>
                <a:lnTo>
                  <a:pt x="17688" y="18405"/>
                </a:lnTo>
                <a:lnTo>
                  <a:pt x="17628" y="18345"/>
                </a:lnTo>
                <a:lnTo>
                  <a:pt x="17509" y="18285"/>
                </a:lnTo>
                <a:lnTo>
                  <a:pt x="17150" y="18166"/>
                </a:lnTo>
                <a:lnTo>
                  <a:pt x="16672" y="18106"/>
                </a:lnTo>
                <a:lnTo>
                  <a:pt x="15178" y="18106"/>
                </a:lnTo>
                <a:lnTo>
                  <a:pt x="13326" y="17987"/>
                </a:lnTo>
                <a:lnTo>
                  <a:pt x="11414" y="17807"/>
                </a:lnTo>
                <a:lnTo>
                  <a:pt x="10039" y="17688"/>
                </a:lnTo>
                <a:lnTo>
                  <a:pt x="9382" y="17628"/>
                </a:lnTo>
                <a:lnTo>
                  <a:pt x="8725" y="17449"/>
                </a:lnTo>
                <a:lnTo>
                  <a:pt x="8426" y="17389"/>
                </a:lnTo>
                <a:lnTo>
                  <a:pt x="8127" y="17270"/>
                </a:lnTo>
                <a:lnTo>
                  <a:pt x="7948" y="17090"/>
                </a:lnTo>
                <a:lnTo>
                  <a:pt x="7709" y="16911"/>
                </a:lnTo>
                <a:lnTo>
                  <a:pt x="7530" y="16672"/>
                </a:lnTo>
                <a:lnTo>
                  <a:pt x="7410" y="16373"/>
                </a:lnTo>
                <a:lnTo>
                  <a:pt x="7350" y="16015"/>
                </a:lnTo>
                <a:lnTo>
                  <a:pt x="7350" y="15656"/>
                </a:lnTo>
                <a:lnTo>
                  <a:pt x="7410" y="14939"/>
                </a:lnTo>
                <a:lnTo>
                  <a:pt x="7530" y="14222"/>
                </a:lnTo>
                <a:lnTo>
                  <a:pt x="7709" y="13505"/>
                </a:lnTo>
                <a:lnTo>
                  <a:pt x="8008" y="12848"/>
                </a:lnTo>
                <a:lnTo>
                  <a:pt x="8306" y="12190"/>
                </a:lnTo>
                <a:lnTo>
                  <a:pt x="8725" y="11593"/>
                </a:lnTo>
                <a:lnTo>
                  <a:pt x="9203" y="11055"/>
                </a:lnTo>
                <a:lnTo>
                  <a:pt x="9741" y="10577"/>
                </a:lnTo>
                <a:lnTo>
                  <a:pt x="10159" y="10338"/>
                </a:lnTo>
                <a:lnTo>
                  <a:pt x="10517" y="10159"/>
                </a:lnTo>
                <a:lnTo>
                  <a:pt x="10816" y="10039"/>
                </a:lnTo>
                <a:lnTo>
                  <a:pt x="11175" y="9979"/>
                </a:lnTo>
                <a:lnTo>
                  <a:pt x="11473" y="9979"/>
                </a:lnTo>
                <a:lnTo>
                  <a:pt x="11772" y="10039"/>
                </a:lnTo>
                <a:lnTo>
                  <a:pt x="12011" y="10099"/>
                </a:lnTo>
                <a:lnTo>
                  <a:pt x="12250" y="10278"/>
                </a:lnTo>
                <a:lnTo>
                  <a:pt x="12788" y="10637"/>
                </a:lnTo>
                <a:lnTo>
                  <a:pt x="13206" y="11115"/>
                </a:lnTo>
                <a:lnTo>
                  <a:pt x="13625" y="11712"/>
                </a:lnTo>
                <a:lnTo>
                  <a:pt x="14043" y="12370"/>
                </a:lnTo>
                <a:lnTo>
                  <a:pt x="15656" y="15298"/>
                </a:lnTo>
                <a:lnTo>
                  <a:pt x="17090" y="17867"/>
                </a:lnTo>
                <a:lnTo>
                  <a:pt x="17150" y="17748"/>
                </a:lnTo>
                <a:lnTo>
                  <a:pt x="17210" y="17628"/>
                </a:lnTo>
                <a:lnTo>
                  <a:pt x="17150" y="17150"/>
                </a:lnTo>
                <a:lnTo>
                  <a:pt x="17031" y="16612"/>
                </a:lnTo>
                <a:lnTo>
                  <a:pt x="16792" y="15955"/>
                </a:lnTo>
                <a:lnTo>
                  <a:pt x="16314" y="14760"/>
                </a:lnTo>
                <a:lnTo>
                  <a:pt x="15955" y="13983"/>
                </a:lnTo>
                <a:lnTo>
                  <a:pt x="15417" y="12848"/>
                </a:lnTo>
                <a:lnTo>
                  <a:pt x="14820" y="11772"/>
                </a:lnTo>
                <a:lnTo>
                  <a:pt x="14103" y="10756"/>
                </a:lnTo>
                <a:lnTo>
                  <a:pt x="13744" y="10278"/>
                </a:lnTo>
                <a:lnTo>
                  <a:pt x="13326" y="9800"/>
                </a:lnTo>
                <a:lnTo>
                  <a:pt x="12967" y="9501"/>
                </a:lnTo>
                <a:lnTo>
                  <a:pt x="12609" y="9262"/>
                </a:lnTo>
                <a:lnTo>
                  <a:pt x="12191" y="9143"/>
                </a:lnTo>
                <a:lnTo>
                  <a:pt x="11832" y="9023"/>
                </a:lnTo>
                <a:close/>
                <a:moveTo>
                  <a:pt x="27906" y="12370"/>
                </a:moveTo>
                <a:lnTo>
                  <a:pt x="28205" y="12429"/>
                </a:lnTo>
                <a:lnTo>
                  <a:pt x="28444" y="12609"/>
                </a:lnTo>
                <a:lnTo>
                  <a:pt x="28743" y="12788"/>
                </a:lnTo>
                <a:lnTo>
                  <a:pt x="29042" y="13087"/>
                </a:lnTo>
                <a:lnTo>
                  <a:pt x="29340" y="13445"/>
                </a:lnTo>
                <a:lnTo>
                  <a:pt x="29699" y="13864"/>
                </a:lnTo>
                <a:lnTo>
                  <a:pt x="30296" y="14820"/>
                </a:lnTo>
                <a:lnTo>
                  <a:pt x="30655" y="15417"/>
                </a:lnTo>
                <a:lnTo>
                  <a:pt x="30954" y="16015"/>
                </a:lnTo>
                <a:lnTo>
                  <a:pt x="31252" y="16672"/>
                </a:lnTo>
                <a:lnTo>
                  <a:pt x="31491" y="17270"/>
                </a:lnTo>
                <a:lnTo>
                  <a:pt x="31551" y="17867"/>
                </a:lnTo>
                <a:lnTo>
                  <a:pt x="31611" y="18166"/>
                </a:lnTo>
                <a:lnTo>
                  <a:pt x="31551" y="18465"/>
                </a:lnTo>
                <a:lnTo>
                  <a:pt x="31491" y="18704"/>
                </a:lnTo>
                <a:lnTo>
                  <a:pt x="31372" y="18943"/>
                </a:lnTo>
                <a:lnTo>
                  <a:pt x="31193" y="19122"/>
                </a:lnTo>
                <a:lnTo>
                  <a:pt x="31013" y="19301"/>
                </a:lnTo>
                <a:lnTo>
                  <a:pt x="30774" y="19421"/>
                </a:lnTo>
                <a:lnTo>
                  <a:pt x="30535" y="19540"/>
                </a:lnTo>
                <a:lnTo>
                  <a:pt x="29998" y="19660"/>
                </a:lnTo>
                <a:lnTo>
                  <a:pt x="29400" y="19720"/>
                </a:lnTo>
                <a:lnTo>
                  <a:pt x="28743" y="19779"/>
                </a:lnTo>
                <a:lnTo>
                  <a:pt x="27667" y="19779"/>
                </a:lnTo>
                <a:lnTo>
                  <a:pt x="26771" y="19839"/>
                </a:lnTo>
                <a:lnTo>
                  <a:pt x="25815" y="19779"/>
                </a:lnTo>
                <a:lnTo>
                  <a:pt x="24918" y="19779"/>
                </a:lnTo>
                <a:lnTo>
                  <a:pt x="23962" y="19660"/>
                </a:lnTo>
                <a:lnTo>
                  <a:pt x="22170" y="19421"/>
                </a:lnTo>
                <a:lnTo>
                  <a:pt x="20317" y="19002"/>
                </a:lnTo>
                <a:lnTo>
                  <a:pt x="20975" y="18584"/>
                </a:lnTo>
                <a:lnTo>
                  <a:pt x="21632" y="18106"/>
                </a:lnTo>
                <a:lnTo>
                  <a:pt x="22229" y="17509"/>
                </a:lnTo>
                <a:lnTo>
                  <a:pt x="22827" y="16851"/>
                </a:lnTo>
                <a:lnTo>
                  <a:pt x="23962" y="15477"/>
                </a:lnTo>
                <a:lnTo>
                  <a:pt x="25038" y="14282"/>
                </a:lnTo>
                <a:lnTo>
                  <a:pt x="25635" y="13625"/>
                </a:lnTo>
                <a:lnTo>
                  <a:pt x="26233" y="13087"/>
                </a:lnTo>
                <a:lnTo>
                  <a:pt x="26831" y="12668"/>
                </a:lnTo>
                <a:lnTo>
                  <a:pt x="27070" y="12549"/>
                </a:lnTo>
                <a:lnTo>
                  <a:pt x="27368" y="12429"/>
                </a:lnTo>
                <a:lnTo>
                  <a:pt x="27607" y="12370"/>
                </a:lnTo>
                <a:close/>
                <a:moveTo>
                  <a:pt x="27428" y="11533"/>
                </a:moveTo>
                <a:lnTo>
                  <a:pt x="26950" y="11653"/>
                </a:lnTo>
                <a:lnTo>
                  <a:pt x="26412" y="11951"/>
                </a:lnTo>
                <a:lnTo>
                  <a:pt x="25994" y="12250"/>
                </a:lnTo>
                <a:lnTo>
                  <a:pt x="25635" y="12549"/>
                </a:lnTo>
                <a:lnTo>
                  <a:pt x="24918" y="13326"/>
                </a:lnTo>
                <a:lnTo>
                  <a:pt x="23544" y="14879"/>
                </a:lnTo>
                <a:lnTo>
                  <a:pt x="22648" y="15776"/>
                </a:lnTo>
                <a:lnTo>
                  <a:pt x="21632" y="16732"/>
                </a:lnTo>
                <a:lnTo>
                  <a:pt x="21154" y="17210"/>
                </a:lnTo>
                <a:lnTo>
                  <a:pt x="20676" y="17748"/>
                </a:lnTo>
                <a:lnTo>
                  <a:pt x="20317" y="18285"/>
                </a:lnTo>
                <a:lnTo>
                  <a:pt x="20018" y="18823"/>
                </a:lnTo>
                <a:lnTo>
                  <a:pt x="19959" y="18883"/>
                </a:lnTo>
                <a:lnTo>
                  <a:pt x="19481" y="18883"/>
                </a:lnTo>
                <a:lnTo>
                  <a:pt x="19361" y="18943"/>
                </a:lnTo>
                <a:lnTo>
                  <a:pt x="19301" y="19062"/>
                </a:lnTo>
                <a:lnTo>
                  <a:pt x="19361" y="19241"/>
                </a:lnTo>
                <a:lnTo>
                  <a:pt x="19361" y="19361"/>
                </a:lnTo>
                <a:lnTo>
                  <a:pt x="19421" y="19481"/>
                </a:lnTo>
                <a:lnTo>
                  <a:pt x="19720" y="19600"/>
                </a:lnTo>
                <a:lnTo>
                  <a:pt x="20018" y="19720"/>
                </a:lnTo>
                <a:lnTo>
                  <a:pt x="20437" y="19839"/>
                </a:lnTo>
                <a:lnTo>
                  <a:pt x="21214" y="19959"/>
                </a:lnTo>
                <a:lnTo>
                  <a:pt x="21751" y="20078"/>
                </a:lnTo>
                <a:lnTo>
                  <a:pt x="23066" y="20317"/>
                </a:lnTo>
                <a:lnTo>
                  <a:pt x="24381" y="20437"/>
                </a:lnTo>
                <a:lnTo>
                  <a:pt x="25695" y="20556"/>
                </a:lnTo>
                <a:lnTo>
                  <a:pt x="27070" y="20556"/>
                </a:lnTo>
                <a:lnTo>
                  <a:pt x="28026" y="20496"/>
                </a:lnTo>
                <a:lnTo>
                  <a:pt x="29101" y="20496"/>
                </a:lnTo>
                <a:lnTo>
                  <a:pt x="30237" y="20377"/>
                </a:lnTo>
                <a:lnTo>
                  <a:pt x="30715" y="20257"/>
                </a:lnTo>
                <a:lnTo>
                  <a:pt x="31193" y="20078"/>
                </a:lnTo>
                <a:lnTo>
                  <a:pt x="31611" y="19839"/>
                </a:lnTo>
                <a:lnTo>
                  <a:pt x="31910" y="19481"/>
                </a:lnTo>
                <a:lnTo>
                  <a:pt x="32149" y="19122"/>
                </a:lnTo>
                <a:lnTo>
                  <a:pt x="32209" y="18763"/>
                </a:lnTo>
                <a:lnTo>
                  <a:pt x="32268" y="18345"/>
                </a:lnTo>
                <a:lnTo>
                  <a:pt x="32209" y="17867"/>
                </a:lnTo>
                <a:lnTo>
                  <a:pt x="32089" y="17389"/>
                </a:lnTo>
                <a:lnTo>
                  <a:pt x="31970" y="16971"/>
                </a:lnTo>
                <a:lnTo>
                  <a:pt x="31671" y="16015"/>
                </a:lnTo>
                <a:lnTo>
                  <a:pt x="31193" y="14999"/>
                </a:lnTo>
                <a:lnTo>
                  <a:pt x="30655" y="13923"/>
                </a:lnTo>
                <a:lnTo>
                  <a:pt x="30296" y="13445"/>
                </a:lnTo>
                <a:lnTo>
                  <a:pt x="29998" y="12967"/>
                </a:lnTo>
                <a:lnTo>
                  <a:pt x="29579" y="12489"/>
                </a:lnTo>
                <a:lnTo>
                  <a:pt x="29221" y="12131"/>
                </a:lnTo>
                <a:lnTo>
                  <a:pt x="28802" y="11832"/>
                </a:lnTo>
                <a:lnTo>
                  <a:pt x="28324" y="11653"/>
                </a:lnTo>
                <a:lnTo>
                  <a:pt x="27906" y="11533"/>
                </a:lnTo>
                <a:close/>
                <a:moveTo>
                  <a:pt x="9920" y="20317"/>
                </a:moveTo>
                <a:lnTo>
                  <a:pt x="10995" y="20377"/>
                </a:lnTo>
                <a:lnTo>
                  <a:pt x="12549" y="20437"/>
                </a:lnTo>
                <a:lnTo>
                  <a:pt x="14043" y="20616"/>
                </a:lnTo>
                <a:lnTo>
                  <a:pt x="15537" y="20855"/>
                </a:lnTo>
                <a:lnTo>
                  <a:pt x="16971" y="21154"/>
                </a:lnTo>
                <a:lnTo>
                  <a:pt x="16433" y="21512"/>
                </a:lnTo>
                <a:lnTo>
                  <a:pt x="15955" y="21871"/>
                </a:lnTo>
                <a:lnTo>
                  <a:pt x="15477" y="22349"/>
                </a:lnTo>
                <a:lnTo>
                  <a:pt x="14999" y="22827"/>
                </a:lnTo>
                <a:lnTo>
                  <a:pt x="14103" y="23902"/>
                </a:lnTo>
                <a:lnTo>
                  <a:pt x="13266" y="24799"/>
                </a:lnTo>
                <a:lnTo>
                  <a:pt x="12489" y="25755"/>
                </a:lnTo>
                <a:lnTo>
                  <a:pt x="12011" y="26352"/>
                </a:lnTo>
                <a:lnTo>
                  <a:pt x="11473" y="26890"/>
                </a:lnTo>
                <a:lnTo>
                  <a:pt x="10936" y="27368"/>
                </a:lnTo>
                <a:lnTo>
                  <a:pt x="10338" y="27727"/>
                </a:lnTo>
                <a:lnTo>
                  <a:pt x="10099" y="27846"/>
                </a:lnTo>
                <a:lnTo>
                  <a:pt x="9800" y="27906"/>
                </a:lnTo>
                <a:lnTo>
                  <a:pt x="9502" y="27966"/>
                </a:lnTo>
                <a:lnTo>
                  <a:pt x="9203" y="27906"/>
                </a:lnTo>
                <a:lnTo>
                  <a:pt x="8964" y="27786"/>
                </a:lnTo>
                <a:lnTo>
                  <a:pt x="8605" y="27547"/>
                </a:lnTo>
                <a:lnTo>
                  <a:pt x="8306" y="27189"/>
                </a:lnTo>
                <a:lnTo>
                  <a:pt x="7948" y="26771"/>
                </a:lnTo>
                <a:lnTo>
                  <a:pt x="7231" y="25755"/>
                </a:lnTo>
                <a:lnTo>
                  <a:pt x="6514" y="24619"/>
                </a:lnTo>
                <a:lnTo>
                  <a:pt x="6275" y="24022"/>
                </a:lnTo>
                <a:lnTo>
                  <a:pt x="6036" y="23424"/>
                </a:lnTo>
                <a:lnTo>
                  <a:pt x="5856" y="22887"/>
                </a:lnTo>
                <a:lnTo>
                  <a:pt x="5737" y="22349"/>
                </a:lnTo>
                <a:lnTo>
                  <a:pt x="5677" y="21871"/>
                </a:lnTo>
                <a:lnTo>
                  <a:pt x="5797" y="21452"/>
                </a:lnTo>
                <a:lnTo>
                  <a:pt x="5976" y="21094"/>
                </a:lnTo>
                <a:lnTo>
                  <a:pt x="6095" y="20915"/>
                </a:lnTo>
                <a:lnTo>
                  <a:pt x="6275" y="20855"/>
                </a:lnTo>
                <a:lnTo>
                  <a:pt x="6753" y="20616"/>
                </a:lnTo>
                <a:lnTo>
                  <a:pt x="7291" y="20496"/>
                </a:lnTo>
                <a:lnTo>
                  <a:pt x="7948" y="20377"/>
                </a:lnTo>
                <a:lnTo>
                  <a:pt x="8605" y="20317"/>
                </a:lnTo>
                <a:close/>
                <a:moveTo>
                  <a:pt x="10039" y="19660"/>
                </a:moveTo>
                <a:lnTo>
                  <a:pt x="8725" y="19720"/>
                </a:lnTo>
                <a:lnTo>
                  <a:pt x="7828" y="19779"/>
                </a:lnTo>
                <a:lnTo>
                  <a:pt x="7291" y="19839"/>
                </a:lnTo>
                <a:lnTo>
                  <a:pt x="6753" y="19899"/>
                </a:lnTo>
                <a:lnTo>
                  <a:pt x="6215" y="20078"/>
                </a:lnTo>
                <a:lnTo>
                  <a:pt x="5737" y="20257"/>
                </a:lnTo>
                <a:lnTo>
                  <a:pt x="5558" y="20377"/>
                </a:lnTo>
                <a:lnTo>
                  <a:pt x="5378" y="20556"/>
                </a:lnTo>
                <a:lnTo>
                  <a:pt x="5259" y="20735"/>
                </a:lnTo>
                <a:lnTo>
                  <a:pt x="5139" y="20974"/>
                </a:lnTo>
                <a:lnTo>
                  <a:pt x="5080" y="21333"/>
                </a:lnTo>
                <a:lnTo>
                  <a:pt x="5020" y="21811"/>
                </a:lnTo>
                <a:lnTo>
                  <a:pt x="5080" y="22349"/>
                </a:lnTo>
                <a:lnTo>
                  <a:pt x="5199" y="22887"/>
                </a:lnTo>
                <a:lnTo>
                  <a:pt x="5319" y="23484"/>
                </a:lnTo>
                <a:lnTo>
                  <a:pt x="5558" y="24082"/>
                </a:lnTo>
                <a:lnTo>
                  <a:pt x="6095" y="25277"/>
                </a:lnTo>
                <a:lnTo>
                  <a:pt x="6753" y="26472"/>
                </a:lnTo>
                <a:lnTo>
                  <a:pt x="7111" y="26950"/>
                </a:lnTo>
                <a:lnTo>
                  <a:pt x="7470" y="27428"/>
                </a:lnTo>
                <a:lnTo>
                  <a:pt x="7828" y="27906"/>
                </a:lnTo>
                <a:lnTo>
                  <a:pt x="8247" y="28205"/>
                </a:lnTo>
                <a:lnTo>
                  <a:pt x="8605" y="28504"/>
                </a:lnTo>
                <a:lnTo>
                  <a:pt x="8964" y="28683"/>
                </a:lnTo>
                <a:lnTo>
                  <a:pt x="9382" y="28802"/>
                </a:lnTo>
                <a:lnTo>
                  <a:pt x="9800" y="28743"/>
                </a:lnTo>
                <a:lnTo>
                  <a:pt x="10278" y="28623"/>
                </a:lnTo>
                <a:lnTo>
                  <a:pt x="10756" y="28444"/>
                </a:lnTo>
                <a:lnTo>
                  <a:pt x="11234" y="28145"/>
                </a:lnTo>
                <a:lnTo>
                  <a:pt x="11653" y="27786"/>
                </a:lnTo>
                <a:lnTo>
                  <a:pt x="12609" y="26890"/>
                </a:lnTo>
                <a:lnTo>
                  <a:pt x="13445" y="25934"/>
                </a:lnTo>
                <a:lnTo>
                  <a:pt x="14222" y="24978"/>
                </a:lnTo>
                <a:lnTo>
                  <a:pt x="14939" y="24141"/>
                </a:lnTo>
                <a:lnTo>
                  <a:pt x="15477" y="23484"/>
                </a:lnTo>
                <a:lnTo>
                  <a:pt x="16612" y="22349"/>
                </a:lnTo>
                <a:lnTo>
                  <a:pt x="17270" y="21691"/>
                </a:lnTo>
                <a:lnTo>
                  <a:pt x="17867" y="21213"/>
                </a:lnTo>
                <a:lnTo>
                  <a:pt x="17748" y="21034"/>
                </a:lnTo>
                <a:lnTo>
                  <a:pt x="17628" y="20795"/>
                </a:lnTo>
                <a:lnTo>
                  <a:pt x="17449" y="20616"/>
                </a:lnTo>
                <a:lnTo>
                  <a:pt x="17210" y="20496"/>
                </a:lnTo>
                <a:lnTo>
                  <a:pt x="16732" y="20257"/>
                </a:lnTo>
                <a:lnTo>
                  <a:pt x="16134" y="20138"/>
                </a:lnTo>
                <a:lnTo>
                  <a:pt x="15537" y="20018"/>
                </a:lnTo>
                <a:lnTo>
                  <a:pt x="14999" y="19959"/>
                </a:lnTo>
                <a:lnTo>
                  <a:pt x="14043" y="19839"/>
                </a:lnTo>
                <a:lnTo>
                  <a:pt x="12728" y="19720"/>
                </a:lnTo>
                <a:lnTo>
                  <a:pt x="11414" y="19660"/>
                </a:lnTo>
                <a:close/>
                <a:moveTo>
                  <a:pt x="20556" y="20855"/>
                </a:moveTo>
                <a:lnTo>
                  <a:pt x="20257" y="20915"/>
                </a:lnTo>
                <a:lnTo>
                  <a:pt x="20078" y="20974"/>
                </a:lnTo>
                <a:lnTo>
                  <a:pt x="20018" y="21094"/>
                </a:lnTo>
                <a:lnTo>
                  <a:pt x="20018" y="21154"/>
                </a:lnTo>
                <a:lnTo>
                  <a:pt x="20078" y="21273"/>
                </a:lnTo>
                <a:lnTo>
                  <a:pt x="20138" y="21333"/>
                </a:lnTo>
                <a:lnTo>
                  <a:pt x="20496" y="21512"/>
                </a:lnTo>
                <a:lnTo>
                  <a:pt x="20915" y="21632"/>
                </a:lnTo>
                <a:lnTo>
                  <a:pt x="21871" y="21871"/>
                </a:lnTo>
                <a:lnTo>
                  <a:pt x="22409" y="21990"/>
                </a:lnTo>
                <a:lnTo>
                  <a:pt x="24201" y="22468"/>
                </a:lnTo>
                <a:lnTo>
                  <a:pt x="26054" y="23006"/>
                </a:lnTo>
                <a:lnTo>
                  <a:pt x="27368" y="23424"/>
                </a:lnTo>
                <a:lnTo>
                  <a:pt x="28026" y="23604"/>
                </a:lnTo>
                <a:lnTo>
                  <a:pt x="28623" y="23843"/>
                </a:lnTo>
                <a:lnTo>
                  <a:pt x="28922" y="24022"/>
                </a:lnTo>
                <a:lnTo>
                  <a:pt x="29101" y="24201"/>
                </a:lnTo>
                <a:lnTo>
                  <a:pt x="29340" y="24380"/>
                </a:lnTo>
                <a:lnTo>
                  <a:pt x="29460" y="24619"/>
                </a:lnTo>
                <a:lnTo>
                  <a:pt x="29579" y="24918"/>
                </a:lnTo>
                <a:lnTo>
                  <a:pt x="29639" y="25217"/>
                </a:lnTo>
                <a:lnTo>
                  <a:pt x="29639" y="25516"/>
                </a:lnTo>
                <a:lnTo>
                  <a:pt x="29579" y="25934"/>
                </a:lnTo>
                <a:lnTo>
                  <a:pt x="29400" y="26591"/>
                </a:lnTo>
                <a:lnTo>
                  <a:pt x="29161" y="27308"/>
                </a:lnTo>
                <a:lnTo>
                  <a:pt x="28802" y="27966"/>
                </a:lnTo>
                <a:lnTo>
                  <a:pt x="28444" y="28563"/>
                </a:lnTo>
                <a:lnTo>
                  <a:pt x="27966" y="29101"/>
                </a:lnTo>
                <a:lnTo>
                  <a:pt x="27428" y="29639"/>
                </a:lnTo>
                <a:lnTo>
                  <a:pt x="26890" y="30057"/>
                </a:lnTo>
                <a:lnTo>
                  <a:pt x="26233" y="30416"/>
                </a:lnTo>
                <a:lnTo>
                  <a:pt x="25516" y="30655"/>
                </a:lnTo>
                <a:lnTo>
                  <a:pt x="25217" y="30714"/>
                </a:lnTo>
                <a:lnTo>
                  <a:pt x="24620" y="30714"/>
                </a:lnTo>
                <a:lnTo>
                  <a:pt x="24381" y="30655"/>
                </a:lnTo>
                <a:lnTo>
                  <a:pt x="24142" y="30595"/>
                </a:lnTo>
                <a:lnTo>
                  <a:pt x="23962" y="30475"/>
                </a:lnTo>
                <a:lnTo>
                  <a:pt x="23544" y="30117"/>
                </a:lnTo>
                <a:lnTo>
                  <a:pt x="23245" y="29639"/>
                </a:lnTo>
                <a:lnTo>
                  <a:pt x="22887" y="29101"/>
                </a:lnTo>
                <a:lnTo>
                  <a:pt x="22648" y="28444"/>
                </a:lnTo>
                <a:lnTo>
                  <a:pt x="21453" y="24918"/>
                </a:lnTo>
                <a:lnTo>
                  <a:pt x="20795" y="22767"/>
                </a:lnTo>
                <a:lnTo>
                  <a:pt x="20496" y="21811"/>
                </a:lnTo>
                <a:lnTo>
                  <a:pt x="20437" y="21930"/>
                </a:lnTo>
                <a:lnTo>
                  <a:pt x="20317" y="22110"/>
                </a:lnTo>
                <a:lnTo>
                  <a:pt x="20317" y="22289"/>
                </a:lnTo>
                <a:lnTo>
                  <a:pt x="20257" y="22588"/>
                </a:lnTo>
                <a:lnTo>
                  <a:pt x="20317" y="23305"/>
                </a:lnTo>
                <a:lnTo>
                  <a:pt x="20437" y="24082"/>
                </a:lnTo>
                <a:lnTo>
                  <a:pt x="20795" y="25576"/>
                </a:lnTo>
                <a:lnTo>
                  <a:pt x="21034" y="26532"/>
                </a:lnTo>
                <a:lnTo>
                  <a:pt x="21333" y="27607"/>
                </a:lnTo>
                <a:lnTo>
                  <a:pt x="21692" y="28683"/>
                </a:lnTo>
                <a:lnTo>
                  <a:pt x="21931" y="29280"/>
                </a:lnTo>
                <a:lnTo>
                  <a:pt x="22170" y="29758"/>
                </a:lnTo>
                <a:lnTo>
                  <a:pt x="22409" y="30296"/>
                </a:lnTo>
                <a:lnTo>
                  <a:pt x="22767" y="30714"/>
                </a:lnTo>
                <a:lnTo>
                  <a:pt x="23066" y="31013"/>
                </a:lnTo>
                <a:lnTo>
                  <a:pt x="23365" y="31312"/>
                </a:lnTo>
                <a:lnTo>
                  <a:pt x="23723" y="31491"/>
                </a:lnTo>
                <a:lnTo>
                  <a:pt x="24082" y="31611"/>
                </a:lnTo>
                <a:lnTo>
                  <a:pt x="24440" y="31671"/>
                </a:lnTo>
                <a:lnTo>
                  <a:pt x="24799" y="31671"/>
                </a:lnTo>
                <a:lnTo>
                  <a:pt x="25217" y="31611"/>
                </a:lnTo>
                <a:lnTo>
                  <a:pt x="25635" y="31551"/>
                </a:lnTo>
                <a:lnTo>
                  <a:pt x="26412" y="31252"/>
                </a:lnTo>
                <a:lnTo>
                  <a:pt x="27129" y="30894"/>
                </a:lnTo>
                <a:lnTo>
                  <a:pt x="27846" y="30416"/>
                </a:lnTo>
                <a:lnTo>
                  <a:pt x="28384" y="29878"/>
                </a:lnTo>
                <a:lnTo>
                  <a:pt x="28802" y="29400"/>
                </a:lnTo>
                <a:lnTo>
                  <a:pt x="29221" y="28862"/>
                </a:lnTo>
                <a:lnTo>
                  <a:pt x="29639" y="28205"/>
                </a:lnTo>
                <a:lnTo>
                  <a:pt x="29998" y="27547"/>
                </a:lnTo>
                <a:lnTo>
                  <a:pt x="30296" y="26830"/>
                </a:lnTo>
                <a:lnTo>
                  <a:pt x="30535" y="26173"/>
                </a:lnTo>
                <a:lnTo>
                  <a:pt x="30655" y="25456"/>
                </a:lnTo>
                <a:lnTo>
                  <a:pt x="30655" y="24799"/>
                </a:lnTo>
                <a:lnTo>
                  <a:pt x="30595" y="24500"/>
                </a:lnTo>
                <a:lnTo>
                  <a:pt x="30476" y="24201"/>
                </a:lnTo>
                <a:lnTo>
                  <a:pt x="30296" y="23962"/>
                </a:lnTo>
                <a:lnTo>
                  <a:pt x="30057" y="23783"/>
                </a:lnTo>
                <a:lnTo>
                  <a:pt x="29818" y="23544"/>
                </a:lnTo>
                <a:lnTo>
                  <a:pt x="29520" y="23365"/>
                </a:lnTo>
                <a:lnTo>
                  <a:pt x="28862" y="23066"/>
                </a:lnTo>
                <a:lnTo>
                  <a:pt x="28205" y="22827"/>
                </a:lnTo>
                <a:lnTo>
                  <a:pt x="27488" y="22648"/>
                </a:lnTo>
                <a:lnTo>
                  <a:pt x="26233" y="22289"/>
                </a:lnTo>
                <a:lnTo>
                  <a:pt x="24978" y="21871"/>
                </a:lnTo>
                <a:lnTo>
                  <a:pt x="23066" y="21273"/>
                </a:lnTo>
                <a:lnTo>
                  <a:pt x="22110" y="21034"/>
                </a:lnTo>
                <a:lnTo>
                  <a:pt x="21273" y="20855"/>
                </a:lnTo>
                <a:close/>
                <a:moveTo>
                  <a:pt x="18047" y="22409"/>
                </a:moveTo>
                <a:lnTo>
                  <a:pt x="18823" y="24440"/>
                </a:lnTo>
                <a:lnTo>
                  <a:pt x="19301" y="25874"/>
                </a:lnTo>
                <a:lnTo>
                  <a:pt x="19600" y="26950"/>
                </a:lnTo>
                <a:lnTo>
                  <a:pt x="20138" y="29758"/>
                </a:lnTo>
                <a:lnTo>
                  <a:pt x="20377" y="31193"/>
                </a:lnTo>
                <a:lnTo>
                  <a:pt x="20496" y="31730"/>
                </a:lnTo>
                <a:lnTo>
                  <a:pt x="20556" y="31850"/>
                </a:lnTo>
                <a:lnTo>
                  <a:pt x="20556" y="32029"/>
                </a:lnTo>
                <a:lnTo>
                  <a:pt x="20496" y="32089"/>
                </a:lnTo>
                <a:lnTo>
                  <a:pt x="20377" y="32208"/>
                </a:lnTo>
                <a:lnTo>
                  <a:pt x="19899" y="32388"/>
                </a:lnTo>
                <a:lnTo>
                  <a:pt x="19361" y="32567"/>
                </a:lnTo>
                <a:lnTo>
                  <a:pt x="18704" y="32686"/>
                </a:lnTo>
                <a:lnTo>
                  <a:pt x="18047" y="32746"/>
                </a:lnTo>
                <a:lnTo>
                  <a:pt x="17329" y="32806"/>
                </a:lnTo>
                <a:lnTo>
                  <a:pt x="16672" y="32806"/>
                </a:lnTo>
                <a:lnTo>
                  <a:pt x="15955" y="32746"/>
                </a:lnTo>
                <a:lnTo>
                  <a:pt x="15358" y="32627"/>
                </a:lnTo>
                <a:lnTo>
                  <a:pt x="14760" y="32567"/>
                </a:lnTo>
                <a:lnTo>
                  <a:pt x="14222" y="32388"/>
                </a:lnTo>
                <a:lnTo>
                  <a:pt x="13744" y="32089"/>
                </a:lnTo>
                <a:lnTo>
                  <a:pt x="13445" y="31790"/>
                </a:lnTo>
                <a:lnTo>
                  <a:pt x="13206" y="31372"/>
                </a:lnTo>
                <a:lnTo>
                  <a:pt x="13147" y="30954"/>
                </a:lnTo>
                <a:lnTo>
                  <a:pt x="13147" y="30416"/>
                </a:lnTo>
                <a:lnTo>
                  <a:pt x="13266" y="29938"/>
                </a:lnTo>
                <a:lnTo>
                  <a:pt x="13445" y="29340"/>
                </a:lnTo>
                <a:lnTo>
                  <a:pt x="13923" y="28444"/>
                </a:lnTo>
                <a:lnTo>
                  <a:pt x="14401" y="27547"/>
                </a:lnTo>
                <a:lnTo>
                  <a:pt x="14999" y="26651"/>
                </a:lnTo>
                <a:lnTo>
                  <a:pt x="15597" y="25815"/>
                </a:lnTo>
                <a:lnTo>
                  <a:pt x="16851" y="24082"/>
                </a:lnTo>
                <a:lnTo>
                  <a:pt x="18047" y="22409"/>
                </a:lnTo>
                <a:close/>
                <a:moveTo>
                  <a:pt x="18106" y="21632"/>
                </a:moveTo>
                <a:lnTo>
                  <a:pt x="17927" y="21691"/>
                </a:lnTo>
                <a:lnTo>
                  <a:pt x="17748" y="21811"/>
                </a:lnTo>
                <a:lnTo>
                  <a:pt x="17389" y="22170"/>
                </a:lnTo>
                <a:lnTo>
                  <a:pt x="17031" y="22648"/>
                </a:lnTo>
                <a:lnTo>
                  <a:pt x="16314" y="23723"/>
                </a:lnTo>
                <a:lnTo>
                  <a:pt x="15895" y="24500"/>
                </a:lnTo>
                <a:lnTo>
                  <a:pt x="14521" y="26352"/>
                </a:lnTo>
                <a:lnTo>
                  <a:pt x="13923" y="27249"/>
                </a:lnTo>
                <a:lnTo>
                  <a:pt x="13326" y="28205"/>
                </a:lnTo>
                <a:lnTo>
                  <a:pt x="12848" y="29101"/>
                </a:lnTo>
                <a:lnTo>
                  <a:pt x="12728" y="29519"/>
                </a:lnTo>
                <a:lnTo>
                  <a:pt x="12609" y="29938"/>
                </a:lnTo>
                <a:lnTo>
                  <a:pt x="12489" y="30356"/>
                </a:lnTo>
                <a:lnTo>
                  <a:pt x="12489" y="30774"/>
                </a:lnTo>
                <a:lnTo>
                  <a:pt x="12489" y="31133"/>
                </a:lnTo>
                <a:lnTo>
                  <a:pt x="12549" y="31491"/>
                </a:lnTo>
                <a:lnTo>
                  <a:pt x="12669" y="31790"/>
                </a:lnTo>
                <a:lnTo>
                  <a:pt x="12848" y="32089"/>
                </a:lnTo>
                <a:lnTo>
                  <a:pt x="13087" y="32388"/>
                </a:lnTo>
                <a:lnTo>
                  <a:pt x="13386" y="32627"/>
                </a:lnTo>
                <a:lnTo>
                  <a:pt x="13684" y="32866"/>
                </a:lnTo>
                <a:lnTo>
                  <a:pt x="14103" y="33045"/>
                </a:lnTo>
                <a:lnTo>
                  <a:pt x="14581" y="33164"/>
                </a:lnTo>
                <a:lnTo>
                  <a:pt x="15119" y="33224"/>
                </a:lnTo>
                <a:lnTo>
                  <a:pt x="16373" y="33344"/>
                </a:lnTo>
                <a:lnTo>
                  <a:pt x="17688" y="33344"/>
                </a:lnTo>
                <a:lnTo>
                  <a:pt x="18943" y="33224"/>
                </a:lnTo>
                <a:lnTo>
                  <a:pt x="19600" y="33105"/>
                </a:lnTo>
                <a:lnTo>
                  <a:pt x="20198" y="32925"/>
                </a:lnTo>
                <a:lnTo>
                  <a:pt x="20496" y="32866"/>
                </a:lnTo>
                <a:lnTo>
                  <a:pt x="20736" y="32746"/>
                </a:lnTo>
                <a:lnTo>
                  <a:pt x="20915" y="32627"/>
                </a:lnTo>
                <a:lnTo>
                  <a:pt x="21034" y="32447"/>
                </a:lnTo>
                <a:lnTo>
                  <a:pt x="21094" y="32268"/>
                </a:lnTo>
                <a:lnTo>
                  <a:pt x="21154" y="32089"/>
                </a:lnTo>
                <a:lnTo>
                  <a:pt x="21154" y="31730"/>
                </a:lnTo>
                <a:lnTo>
                  <a:pt x="21094" y="31312"/>
                </a:lnTo>
                <a:lnTo>
                  <a:pt x="20975" y="30834"/>
                </a:lnTo>
                <a:lnTo>
                  <a:pt x="20855" y="30296"/>
                </a:lnTo>
                <a:lnTo>
                  <a:pt x="20736" y="29758"/>
                </a:lnTo>
                <a:lnTo>
                  <a:pt x="20377" y="27786"/>
                </a:lnTo>
                <a:lnTo>
                  <a:pt x="20138" y="26771"/>
                </a:lnTo>
                <a:lnTo>
                  <a:pt x="19899" y="25815"/>
                </a:lnTo>
                <a:lnTo>
                  <a:pt x="19481" y="24560"/>
                </a:lnTo>
                <a:lnTo>
                  <a:pt x="19003" y="23305"/>
                </a:lnTo>
                <a:lnTo>
                  <a:pt x="18764" y="22409"/>
                </a:lnTo>
                <a:lnTo>
                  <a:pt x="18584" y="21930"/>
                </a:lnTo>
                <a:lnTo>
                  <a:pt x="18465" y="21751"/>
                </a:lnTo>
                <a:lnTo>
                  <a:pt x="18405" y="21691"/>
                </a:lnTo>
                <a:lnTo>
                  <a:pt x="18226" y="21632"/>
                </a:lnTo>
                <a:close/>
                <a:moveTo>
                  <a:pt x="20138" y="2630"/>
                </a:moveTo>
                <a:lnTo>
                  <a:pt x="18823" y="2749"/>
                </a:lnTo>
                <a:lnTo>
                  <a:pt x="17509" y="2988"/>
                </a:lnTo>
                <a:lnTo>
                  <a:pt x="16254" y="3347"/>
                </a:lnTo>
                <a:lnTo>
                  <a:pt x="14939" y="3765"/>
                </a:lnTo>
                <a:lnTo>
                  <a:pt x="13684" y="4303"/>
                </a:lnTo>
                <a:lnTo>
                  <a:pt x="12430" y="4900"/>
                </a:lnTo>
                <a:lnTo>
                  <a:pt x="11234" y="5617"/>
                </a:lnTo>
                <a:lnTo>
                  <a:pt x="10039" y="6394"/>
                </a:lnTo>
                <a:lnTo>
                  <a:pt x="8904" y="7231"/>
                </a:lnTo>
                <a:lnTo>
                  <a:pt x="7888" y="8127"/>
                </a:lnTo>
                <a:lnTo>
                  <a:pt x="6872" y="9083"/>
                </a:lnTo>
                <a:lnTo>
                  <a:pt x="5976" y="10159"/>
                </a:lnTo>
                <a:lnTo>
                  <a:pt x="5139" y="11175"/>
                </a:lnTo>
                <a:lnTo>
                  <a:pt x="4363" y="12310"/>
                </a:lnTo>
                <a:lnTo>
                  <a:pt x="3705" y="13445"/>
                </a:lnTo>
                <a:lnTo>
                  <a:pt x="3227" y="14640"/>
                </a:lnTo>
                <a:lnTo>
                  <a:pt x="2809" y="15835"/>
                </a:lnTo>
                <a:lnTo>
                  <a:pt x="2510" y="16971"/>
                </a:lnTo>
                <a:lnTo>
                  <a:pt x="2331" y="18226"/>
                </a:lnTo>
                <a:lnTo>
                  <a:pt x="2271" y="19421"/>
                </a:lnTo>
                <a:lnTo>
                  <a:pt x="2331" y="20616"/>
                </a:lnTo>
                <a:lnTo>
                  <a:pt x="2450" y="21871"/>
                </a:lnTo>
                <a:lnTo>
                  <a:pt x="2630" y="23066"/>
                </a:lnTo>
                <a:lnTo>
                  <a:pt x="2988" y="24261"/>
                </a:lnTo>
                <a:lnTo>
                  <a:pt x="3347" y="25396"/>
                </a:lnTo>
                <a:lnTo>
                  <a:pt x="3825" y="26532"/>
                </a:lnTo>
                <a:lnTo>
                  <a:pt x="4363" y="27667"/>
                </a:lnTo>
                <a:lnTo>
                  <a:pt x="5020" y="28683"/>
                </a:lnTo>
                <a:lnTo>
                  <a:pt x="5737" y="29699"/>
                </a:lnTo>
                <a:lnTo>
                  <a:pt x="6454" y="30655"/>
                </a:lnTo>
                <a:lnTo>
                  <a:pt x="7291" y="31551"/>
                </a:lnTo>
                <a:lnTo>
                  <a:pt x="8187" y="32388"/>
                </a:lnTo>
                <a:lnTo>
                  <a:pt x="9262" y="33224"/>
                </a:lnTo>
                <a:lnTo>
                  <a:pt x="10398" y="33941"/>
                </a:lnTo>
                <a:lnTo>
                  <a:pt x="11533" y="34539"/>
                </a:lnTo>
                <a:lnTo>
                  <a:pt x="12728" y="35077"/>
                </a:lnTo>
                <a:lnTo>
                  <a:pt x="13983" y="35495"/>
                </a:lnTo>
                <a:lnTo>
                  <a:pt x="15238" y="35794"/>
                </a:lnTo>
                <a:lnTo>
                  <a:pt x="16493" y="36033"/>
                </a:lnTo>
                <a:lnTo>
                  <a:pt x="17748" y="36152"/>
                </a:lnTo>
                <a:lnTo>
                  <a:pt x="19062" y="36152"/>
                </a:lnTo>
                <a:lnTo>
                  <a:pt x="20377" y="36092"/>
                </a:lnTo>
                <a:lnTo>
                  <a:pt x="21692" y="35913"/>
                </a:lnTo>
                <a:lnTo>
                  <a:pt x="22946" y="35674"/>
                </a:lnTo>
                <a:lnTo>
                  <a:pt x="24261" y="35375"/>
                </a:lnTo>
                <a:lnTo>
                  <a:pt x="25516" y="34957"/>
                </a:lnTo>
                <a:lnTo>
                  <a:pt x="26711" y="34479"/>
                </a:lnTo>
                <a:lnTo>
                  <a:pt x="27966" y="33882"/>
                </a:lnTo>
                <a:lnTo>
                  <a:pt x="28444" y="33583"/>
                </a:lnTo>
                <a:lnTo>
                  <a:pt x="28862" y="33284"/>
                </a:lnTo>
                <a:lnTo>
                  <a:pt x="29221" y="32925"/>
                </a:lnTo>
                <a:lnTo>
                  <a:pt x="29520" y="32567"/>
                </a:lnTo>
                <a:lnTo>
                  <a:pt x="29699" y="32268"/>
                </a:lnTo>
                <a:lnTo>
                  <a:pt x="29818" y="32029"/>
                </a:lnTo>
                <a:lnTo>
                  <a:pt x="29818" y="31969"/>
                </a:lnTo>
                <a:lnTo>
                  <a:pt x="29699" y="31969"/>
                </a:lnTo>
                <a:lnTo>
                  <a:pt x="28444" y="32686"/>
                </a:lnTo>
                <a:lnTo>
                  <a:pt x="27129" y="33344"/>
                </a:lnTo>
                <a:lnTo>
                  <a:pt x="25815" y="33941"/>
                </a:lnTo>
                <a:lnTo>
                  <a:pt x="24500" y="34479"/>
                </a:lnTo>
                <a:lnTo>
                  <a:pt x="23126" y="34897"/>
                </a:lnTo>
                <a:lnTo>
                  <a:pt x="21751" y="35196"/>
                </a:lnTo>
                <a:lnTo>
                  <a:pt x="20317" y="35435"/>
                </a:lnTo>
                <a:lnTo>
                  <a:pt x="19600" y="35495"/>
                </a:lnTo>
                <a:lnTo>
                  <a:pt x="18883" y="35495"/>
                </a:lnTo>
                <a:lnTo>
                  <a:pt x="17688" y="35435"/>
                </a:lnTo>
                <a:lnTo>
                  <a:pt x="16493" y="35316"/>
                </a:lnTo>
                <a:lnTo>
                  <a:pt x="15298" y="35077"/>
                </a:lnTo>
                <a:lnTo>
                  <a:pt x="14103" y="34778"/>
                </a:lnTo>
                <a:lnTo>
                  <a:pt x="13027" y="34360"/>
                </a:lnTo>
                <a:lnTo>
                  <a:pt x="11892" y="33882"/>
                </a:lnTo>
                <a:lnTo>
                  <a:pt x="10876" y="33284"/>
                </a:lnTo>
                <a:lnTo>
                  <a:pt x="9860" y="32627"/>
                </a:lnTo>
                <a:lnTo>
                  <a:pt x="8904" y="31969"/>
                </a:lnTo>
                <a:lnTo>
                  <a:pt x="8008" y="31133"/>
                </a:lnTo>
                <a:lnTo>
                  <a:pt x="7171" y="30296"/>
                </a:lnTo>
                <a:lnTo>
                  <a:pt x="6394" y="29400"/>
                </a:lnTo>
                <a:lnTo>
                  <a:pt x="5677" y="28444"/>
                </a:lnTo>
                <a:lnTo>
                  <a:pt x="5080" y="27428"/>
                </a:lnTo>
                <a:lnTo>
                  <a:pt x="4542" y="26352"/>
                </a:lnTo>
                <a:lnTo>
                  <a:pt x="4064" y="25217"/>
                </a:lnTo>
                <a:lnTo>
                  <a:pt x="3645" y="23843"/>
                </a:lnTo>
                <a:lnTo>
                  <a:pt x="3347" y="22528"/>
                </a:lnTo>
                <a:lnTo>
                  <a:pt x="3167" y="21154"/>
                </a:lnTo>
                <a:lnTo>
                  <a:pt x="3108" y="19839"/>
                </a:lnTo>
                <a:lnTo>
                  <a:pt x="3167" y="18584"/>
                </a:lnTo>
                <a:lnTo>
                  <a:pt x="3287" y="17270"/>
                </a:lnTo>
                <a:lnTo>
                  <a:pt x="3586" y="16074"/>
                </a:lnTo>
                <a:lnTo>
                  <a:pt x="4004" y="14820"/>
                </a:lnTo>
                <a:lnTo>
                  <a:pt x="4482" y="13684"/>
                </a:lnTo>
                <a:lnTo>
                  <a:pt x="5080" y="12549"/>
                </a:lnTo>
                <a:lnTo>
                  <a:pt x="5737" y="11473"/>
                </a:lnTo>
                <a:lnTo>
                  <a:pt x="6573" y="10398"/>
                </a:lnTo>
                <a:lnTo>
                  <a:pt x="7410" y="9442"/>
                </a:lnTo>
                <a:lnTo>
                  <a:pt x="8366" y="8486"/>
                </a:lnTo>
                <a:lnTo>
                  <a:pt x="9382" y="7649"/>
                </a:lnTo>
                <a:lnTo>
                  <a:pt x="10517" y="6812"/>
                </a:lnTo>
                <a:lnTo>
                  <a:pt x="11892" y="5976"/>
                </a:lnTo>
                <a:lnTo>
                  <a:pt x="13386" y="5199"/>
                </a:lnTo>
                <a:lnTo>
                  <a:pt x="14162" y="4840"/>
                </a:lnTo>
                <a:lnTo>
                  <a:pt x="14999" y="4542"/>
                </a:lnTo>
                <a:lnTo>
                  <a:pt x="15836" y="4303"/>
                </a:lnTo>
                <a:lnTo>
                  <a:pt x="16672" y="4064"/>
                </a:lnTo>
                <a:lnTo>
                  <a:pt x="17509" y="3884"/>
                </a:lnTo>
                <a:lnTo>
                  <a:pt x="18345" y="3705"/>
                </a:lnTo>
                <a:lnTo>
                  <a:pt x="19242" y="3586"/>
                </a:lnTo>
                <a:lnTo>
                  <a:pt x="20078" y="3526"/>
                </a:lnTo>
                <a:lnTo>
                  <a:pt x="20915" y="3526"/>
                </a:lnTo>
                <a:lnTo>
                  <a:pt x="21751" y="3586"/>
                </a:lnTo>
                <a:lnTo>
                  <a:pt x="22588" y="3705"/>
                </a:lnTo>
                <a:lnTo>
                  <a:pt x="23365" y="3884"/>
                </a:lnTo>
                <a:lnTo>
                  <a:pt x="24082" y="4064"/>
                </a:lnTo>
                <a:lnTo>
                  <a:pt x="24739" y="4303"/>
                </a:lnTo>
                <a:lnTo>
                  <a:pt x="25396" y="4601"/>
                </a:lnTo>
                <a:lnTo>
                  <a:pt x="26054" y="4900"/>
                </a:lnTo>
                <a:lnTo>
                  <a:pt x="26651" y="5259"/>
                </a:lnTo>
                <a:lnTo>
                  <a:pt x="27249" y="5677"/>
                </a:lnTo>
                <a:lnTo>
                  <a:pt x="27846" y="6095"/>
                </a:lnTo>
                <a:lnTo>
                  <a:pt x="28384" y="6514"/>
                </a:lnTo>
                <a:lnTo>
                  <a:pt x="29460" y="7529"/>
                </a:lnTo>
                <a:lnTo>
                  <a:pt x="30416" y="8605"/>
                </a:lnTo>
                <a:lnTo>
                  <a:pt x="31252" y="9740"/>
                </a:lnTo>
                <a:lnTo>
                  <a:pt x="32029" y="10936"/>
                </a:lnTo>
                <a:lnTo>
                  <a:pt x="32806" y="12370"/>
                </a:lnTo>
                <a:lnTo>
                  <a:pt x="33463" y="13804"/>
                </a:lnTo>
                <a:lnTo>
                  <a:pt x="34001" y="15357"/>
                </a:lnTo>
                <a:lnTo>
                  <a:pt x="34240" y="16134"/>
                </a:lnTo>
                <a:lnTo>
                  <a:pt x="34419" y="16911"/>
                </a:lnTo>
                <a:lnTo>
                  <a:pt x="34599" y="17688"/>
                </a:lnTo>
                <a:lnTo>
                  <a:pt x="34659" y="18465"/>
                </a:lnTo>
                <a:lnTo>
                  <a:pt x="34778" y="19241"/>
                </a:lnTo>
                <a:lnTo>
                  <a:pt x="34778" y="20078"/>
                </a:lnTo>
                <a:lnTo>
                  <a:pt x="34718" y="20855"/>
                </a:lnTo>
                <a:lnTo>
                  <a:pt x="34659" y="21691"/>
                </a:lnTo>
                <a:lnTo>
                  <a:pt x="34539" y="22468"/>
                </a:lnTo>
                <a:lnTo>
                  <a:pt x="34419" y="23245"/>
                </a:lnTo>
                <a:lnTo>
                  <a:pt x="34180" y="23962"/>
                </a:lnTo>
                <a:lnTo>
                  <a:pt x="33941" y="24619"/>
                </a:lnTo>
                <a:lnTo>
                  <a:pt x="33702" y="25277"/>
                </a:lnTo>
                <a:lnTo>
                  <a:pt x="33404" y="25934"/>
                </a:lnTo>
                <a:lnTo>
                  <a:pt x="33045" y="26532"/>
                </a:lnTo>
                <a:lnTo>
                  <a:pt x="32687" y="27189"/>
                </a:lnTo>
                <a:lnTo>
                  <a:pt x="31850" y="28324"/>
                </a:lnTo>
                <a:lnTo>
                  <a:pt x="30894" y="29519"/>
                </a:lnTo>
                <a:lnTo>
                  <a:pt x="29878" y="30595"/>
                </a:lnTo>
                <a:lnTo>
                  <a:pt x="29400" y="31013"/>
                </a:lnTo>
                <a:lnTo>
                  <a:pt x="29161" y="31252"/>
                </a:lnTo>
                <a:lnTo>
                  <a:pt x="28982" y="31491"/>
                </a:lnTo>
                <a:lnTo>
                  <a:pt x="28683" y="31910"/>
                </a:lnTo>
                <a:lnTo>
                  <a:pt x="28563" y="32149"/>
                </a:lnTo>
                <a:lnTo>
                  <a:pt x="28623" y="32208"/>
                </a:lnTo>
                <a:lnTo>
                  <a:pt x="28683" y="32149"/>
                </a:lnTo>
                <a:lnTo>
                  <a:pt x="29639" y="31312"/>
                </a:lnTo>
                <a:lnTo>
                  <a:pt x="30535" y="30416"/>
                </a:lnTo>
                <a:lnTo>
                  <a:pt x="31372" y="29519"/>
                </a:lnTo>
                <a:lnTo>
                  <a:pt x="32149" y="28623"/>
                </a:lnTo>
                <a:lnTo>
                  <a:pt x="32806" y="27607"/>
                </a:lnTo>
                <a:lnTo>
                  <a:pt x="33404" y="26651"/>
                </a:lnTo>
                <a:lnTo>
                  <a:pt x="33941" y="25576"/>
                </a:lnTo>
                <a:lnTo>
                  <a:pt x="34360" y="24560"/>
                </a:lnTo>
                <a:lnTo>
                  <a:pt x="34718" y="23424"/>
                </a:lnTo>
                <a:lnTo>
                  <a:pt x="35017" y="22349"/>
                </a:lnTo>
                <a:lnTo>
                  <a:pt x="35196" y="21213"/>
                </a:lnTo>
                <a:lnTo>
                  <a:pt x="35256" y="20018"/>
                </a:lnTo>
                <a:lnTo>
                  <a:pt x="35256" y="18823"/>
                </a:lnTo>
                <a:lnTo>
                  <a:pt x="35137" y="17628"/>
                </a:lnTo>
                <a:lnTo>
                  <a:pt x="34957" y="16433"/>
                </a:lnTo>
                <a:lnTo>
                  <a:pt x="34599" y="15178"/>
                </a:lnTo>
                <a:lnTo>
                  <a:pt x="34240" y="13983"/>
                </a:lnTo>
                <a:lnTo>
                  <a:pt x="33762" y="12788"/>
                </a:lnTo>
                <a:lnTo>
                  <a:pt x="33224" y="11593"/>
                </a:lnTo>
                <a:lnTo>
                  <a:pt x="32567" y="10457"/>
                </a:lnTo>
                <a:lnTo>
                  <a:pt x="31850" y="9322"/>
                </a:lnTo>
                <a:lnTo>
                  <a:pt x="31133" y="8306"/>
                </a:lnTo>
                <a:lnTo>
                  <a:pt x="30296" y="7290"/>
                </a:lnTo>
                <a:lnTo>
                  <a:pt x="29400" y="6334"/>
                </a:lnTo>
                <a:lnTo>
                  <a:pt x="28444" y="5498"/>
                </a:lnTo>
                <a:lnTo>
                  <a:pt x="27368" y="4781"/>
                </a:lnTo>
                <a:lnTo>
                  <a:pt x="26293" y="4123"/>
                </a:lnTo>
                <a:lnTo>
                  <a:pt x="25157" y="3526"/>
                </a:lnTo>
                <a:lnTo>
                  <a:pt x="23962" y="3108"/>
                </a:lnTo>
                <a:lnTo>
                  <a:pt x="23365" y="2928"/>
                </a:lnTo>
                <a:lnTo>
                  <a:pt x="22767" y="2809"/>
                </a:lnTo>
                <a:lnTo>
                  <a:pt x="22110" y="2749"/>
                </a:lnTo>
                <a:lnTo>
                  <a:pt x="21453" y="2689"/>
                </a:lnTo>
                <a:lnTo>
                  <a:pt x="20795" y="2630"/>
                </a:lnTo>
                <a:close/>
                <a:moveTo>
                  <a:pt x="21094" y="0"/>
                </a:moveTo>
                <a:lnTo>
                  <a:pt x="20915" y="60"/>
                </a:lnTo>
                <a:lnTo>
                  <a:pt x="20855" y="239"/>
                </a:lnTo>
                <a:lnTo>
                  <a:pt x="20855" y="419"/>
                </a:lnTo>
                <a:lnTo>
                  <a:pt x="20915" y="598"/>
                </a:lnTo>
                <a:lnTo>
                  <a:pt x="21034" y="777"/>
                </a:lnTo>
                <a:lnTo>
                  <a:pt x="21273" y="897"/>
                </a:lnTo>
                <a:lnTo>
                  <a:pt x="21453" y="1016"/>
                </a:lnTo>
                <a:lnTo>
                  <a:pt x="22349" y="1255"/>
                </a:lnTo>
                <a:lnTo>
                  <a:pt x="23185" y="1494"/>
                </a:lnTo>
                <a:lnTo>
                  <a:pt x="24022" y="1853"/>
                </a:lnTo>
                <a:lnTo>
                  <a:pt x="24859" y="2152"/>
                </a:lnTo>
                <a:lnTo>
                  <a:pt x="25635" y="2570"/>
                </a:lnTo>
                <a:lnTo>
                  <a:pt x="26412" y="2988"/>
                </a:lnTo>
                <a:lnTo>
                  <a:pt x="27189" y="3406"/>
                </a:lnTo>
                <a:lnTo>
                  <a:pt x="27966" y="3884"/>
                </a:lnTo>
                <a:lnTo>
                  <a:pt x="28683" y="4422"/>
                </a:lnTo>
                <a:lnTo>
                  <a:pt x="29340" y="4900"/>
                </a:lnTo>
                <a:lnTo>
                  <a:pt x="29998" y="5498"/>
                </a:lnTo>
                <a:lnTo>
                  <a:pt x="30655" y="6036"/>
                </a:lnTo>
                <a:lnTo>
                  <a:pt x="31252" y="6633"/>
                </a:lnTo>
                <a:lnTo>
                  <a:pt x="31790" y="7290"/>
                </a:lnTo>
                <a:lnTo>
                  <a:pt x="32328" y="7948"/>
                </a:lnTo>
                <a:lnTo>
                  <a:pt x="32866" y="8605"/>
                </a:lnTo>
                <a:lnTo>
                  <a:pt x="33344" y="9322"/>
                </a:lnTo>
                <a:lnTo>
                  <a:pt x="33822" y="10039"/>
                </a:lnTo>
                <a:lnTo>
                  <a:pt x="34240" y="10756"/>
                </a:lnTo>
                <a:lnTo>
                  <a:pt x="34599" y="11533"/>
                </a:lnTo>
                <a:lnTo>
                  <a:pt x="34957" y="12310"/>
                </a:lnTo>
                <a:lnTo>
                  <a:pt x="35316" y="13087"/>
                </a:lnTo>
                <a:lnTo>
                  <a:pt x="35555" y="13923"/>
                </a:lnTo>
                <a:lnTo>
                  <a:pt x="35794" y="14760"/>
                </a:lnTo>
                <a:lnTo>
                  <a:pt x="35973" y="15596"/>
                </a:lnTo>
                <a:lnTo>
                  <a:pt x="36152" y="16373"/>
                </a:lnTo>
                <a:lnTo>
                  <a:pt x="36272" y="17210"/>
                </a:lnTo>
                <a:lnTo>
                  <a:pt x="36332" y="18106"/>
                </a:lnTo>
                <a:lnTo>
                  <a:pt x="36391" y="18943"/>
                </a:lnTo>
                <a:lnTo>
                  <a:pt x="36391" y="19779"/>
                </a:lnTo>
                <a:lnTo>
                  <a:pt x="36332" y="20676"/>
                </a:lnTo>
                <a:lnTo>
                  <a:pt x="36272" y="21512"/>
                </a:lnTo>
                <a:lnTo>
                  <a:pt x="36152" y="22349"/>
                </a:lnTo>
                <a:lnTo>
                  <a:pt x="36033" y="23185"/>
                </a:lnTo>
                <a:lnTo>
                  <a:pt x="35854" y="24022"/>
                </a:lnTo>
                <a:lnTo>
                  <a:pt x="35615" y="24858"/>
                </a:lnTo>
                <a:lnTo>
                  <a:pt x="35376" y="25695"/>
                </a:lnTo>
                <a:lnTo>
                  <a:pt x="35077" y="26532"/>
                </a:lnTo>
                <a:lnTo>
                  <a:pt x="34778" y="27308"/>
                </a:lnTo>
                <a:lnTo>
                  <a:pt x="34419" y="28085"/>
                </a:lnTo>
                <a:lnTo>
                  <a:pt x="34061" y="28862"/>
                </a:lnTo>
                <a:lnTo>
                  <a:pt x="33583" y="29579"/>
                </a:lnTo>
                <a:lnTo>
                  <a:pt x="33165" y="30296"/>
                </a:lnTo>
                <a:lnTo>
                  <a:pt x="32687" y="31013"/>
                </a:lnTo>
                <a:lnTo>
                  <a:pt x="32149" y="31671"/>
                </a:lnTo>
                <a:lnTo>
                  <a:pt x="31611" y="32268"/>
                </a:lnTo>
                <a:lnTo>
                  <a:pt x="31013" y="32866"/>
                </a:lnTo>
                <a:lnTo>
                  <a:pt x="30416" y="33463"/>
                </a:lnTo>
                <a:lnTo>
                  <a:pt x="29759" y="34001"/>
                </a:lnTo>
                <a:lnTo>
                  <a:pt x="29101" y="34479"/>
                </a:lnTo>
                <a:lnTo>
                  <a:pt x="28384" y="34957"/>
                </a:lnTo>
                <a:lnTo>
                  <a:pt x="27667" y="35375"/>
                </a:lnTo>
                <a:lnTo>
                  <a:pt x="26890" y="35734"/>
                </a:lnTo>
                <a:lnTo>
                  <a:pt x="26054" y="36092"/>
                </a:lnTo>
                <a:lnTo>
                  <a:pt x="25277" y="36331"/>
                </a:lnTo>
                <a:lnTo>
                  <a:pt x="24381" y="36571"/>
                </a:lnTo>
                <a:lnTo>
                  <a:pt x="23484" y="36810"/>
                </a:lnTo>
                <a:lnTo>
                  <a:pt x="22588" y="36929"/>
                </a:lnTo>
                <a:lnTo>
                  <a:pt x="21632" y="37049"/>
                </a:lnTo>
                <a:lnTo>
                  <a:pt x="20676" y="37108"/>
                </a:lnTo>
                <a:lnTo>
                  <a:pt x="19720" y="37168"/>
                </a:lnTo>
                <a:lnTo>
                  <a:pt x="18704" y="37108"/>
                </a:lnTo>
                <a:lnTo>
                  <a:pt x="17748" y="37049"/>
                </a:lnTo>
                <a:lnTo>
                  <a:pt x="16732" y="36989"/>
                </a:lnTo>
                <a:lnTo>
                  <a:pt x="15776" y="36869"/>
                </a:lnTo>
                <a:lnTo>
                  <a:pt x="14760" y="36690"/>
                </a:lnTo>
                <a:lnTo>
                  <a:pt x="13804" y="36451"/>
                </a:lnTo>
                <a:lnTo>
                  <a:pt x="12848" y="36212"/>
                </a:lnTo>
                <a:lnTo>
                  <a:pt x="11892" y="35913"/>
                </a:lnTo>
                <a:lnTo>
                  <a:pt x="10995" y="35555"/>
                </a:lnTo>
                <a:lnTo>
                  <a:pt x="10039" y="35136"/>
                </a:lnTo>
                <a:lnTo>
                  <a:pt x="9143" y="34718"/>
                </a:lnTo>
                <a:lnTo>
                  <a:pt x="8306" y="34300"/>
                </a:lnTo>
                <a:lnTo>
                  <a:pt x="7470" y="33762"/>
                </a:lnTo>
                <a:lnTo>
                  <a:pt x="6693" y="33224"/>
                </a:lnTo>
                <a:lnTo>
                  <a:pt x="5916" y="32686"/>
                </a:lnTo>
                <a:lnTo>
                  <a:pt x="5199" y="32089"/>
                </a:lnTo>
                <a:lnTo>
                  <a:pt x="4542" y="31432"/>
                </a:lnTo>
                <a:lnTo>
                  <a:pt x="3885" y="30714"/>
                </a:lnTo>
                <a:lnTo>
                  <a:pt x="3347" y="29997"/>
                </a:lnTo>
                <a:lnTo>
                  <a:pt x="2809" y="29221"/>
                </a:lnTo>
                <a:lnTo>
                  <a:pt x="2331" y="28384"/>
                </a:lnTo>
                <a:lnTo>
                  <a:pt x="1913" y="27547"/>
                </a:lnTo>
                <a:lnTo>
                  <a:pt x="1554" y="26711"/>
                </a:lnTo>
                <a:lnTo>
                  <a:pt x="1255" y="25755"/>
                </a:lnTo>
                <a:lnTo>
                  <a:pt x="1076" y="24799"/>
                </a:lnTo>
                <a:lnTo>
                  <a:pt x="956" y="23843"/>
                </a:lnTo>
                <a:lnTo>
                  <a:pt x="837" y="22767"/>
                </a:lnTo>
                <a:lnTo>
                  <a:pt x="837" y="21751"/>
                </a:lnTo>
                <a:lnTo>
                  <a:pt x="897" y="20735"/>
                </a:lnTo>
                <a:lnTo>
                  <a:pt x="1016" y="19660"/>
                </a:lnTo>
                <a:lnTo>
                  <a:pt x="1196" y="18644"/>
                </a:lnTo>
                <a:lnTo>
                  <a:pt x="1375" y="17628"/>
                </a:lnTo>
                <a:lnTo>
                  <a:pt x="1674" y="16553"/>
                </a:lnTo>
                <a:lnTo>
                  <a:pt x="1972" y="15596"/>
                </a:lnTo>
                <a:lnTo>
                  <a:pt x="2331" y="14581"/>
                </a:lnTo>
                <a:lnTo>
                  <a:pt x="2749" y="13625"/>
                </a:lnTo>
                <a:lnTo>
                  <a:pt x="3167" y="12668"/>
                </a:lnTo>
                <a:lnTo>
                  <a:pt x="3705" y="11712"/>
                </a:lnTo>
                <a:lnTo>
                  <a:pt x="4243" y="10816"/>
                </a:lnTo>
                <a:lnTo>
                  <a:pt x="4781" y="9920"/>
                </a:lnTo>
                <a:lnTo>
                  <a:pt x="5438" y="9083"/>
                </a:lnTo>
                <a:lnTo>
                  <a:pt x="6095" y="8306"/>
                </a:lnTo>
                <a:lnTo>
                  <a:pt x="6813" y="7529"/>
                </a:lnTo>
                <a:lnTo>
                  <a:pt x="7530" y="6812"/>
                </a:lnTo>
                <a:lnTo>
                  <a:pt x="8306" y="6155"/>
                </a:lnTo>
                <a:lnTo>
                  <a:pt x="9143" y="5558"/>
                </a:lnTo>
                <a:lnTo>
                  <a:pt x="9980" y="4960"/>
                </a:lnTo>
                <a:lnTo>
                  <a:pt x="10816" y="4422"/>
                </a:lnTo>
                <a:lnTo>
                  <a:pt x="11712" y="3944"/>
                </a:lnTo>
                <a:lnTo>
                  <a:pt x="12669" y="3526"/>
                </a:lnTo>
                <a:lnTo>
                  <a:pt x="13625" y="3108"/>
                </a:lnTo>
                <a:lnTo>
                  <a:pt x="14640" y="2809"/>
                </a:lnTo>
                <a:lnTo>
                  <a:pt x="15656" y="2510"/>
                </a:lnTo>
                <a:lnTo>
                  <a:pt x="16672" y="2271"/>
                </a:lnTo>
                <a:lnTo>
                  <a:pt x="17748" y="2092"/>
                </a:lnTo>
                <a:lnTo>
                  <a:pt x="19959" y="1972"/>
                </a:lnTo>
                <a:lnTo>
                  <a:pt x="21273" y="1912"/>
                </a:lnTo>
                <a:lnTo>
                  <a:pt x="21751" y="1853"/>
                </a:lnTo>
                <a:lnTo>
                  <a:pt x="21871" y="1793"/>
                </a:lnTo>
                <a:lnTo>
                  <a:pt x="21871" y="1673"/>
                </a:lnTo>
                <a:lnTo>
                  <a:pt x="21811" y="1614"/>
                </a:lnTo>
                <a:lnTo>
                  <a:pt x="21453" y="1554"/>
                </a:lnTo>
                <a:lnTo>
                  <a:pt x="20915" y="1494"/>
                </a:lnTo>
                <a:lnTo>
                  <a:pt x="20198" y="1494"/>
                </a:lnTo>
                <a:lnTo>
                  <a:pt x="19301" y="1554"/>
                </a:lnTo>
                <a:lnTo>
                  <a:pt x="18286" y="1614"/>
                </a:lnTo>
                <a:lnTo>
                  <a:pt x="17150" y="1793"/>
                </a:lnTo>
                <a:lnTo>
                  <a:pt x="15955" y="2032"/>
                </a:lnTo>
                <a:lnTo>
                  <a:pt x="14700" y="2331"/>
                </a:lnTo>
                <a:lnTo>
                  <a:pt x="13386" y="2689"/>
                </a:lnTo>
                <a:lnTo>
                  <a:pt x="12071" y="3167"/>
                </a:lnTo>
                <a:lnTo>
                  <a:pt x="10816" y="3705"/>
                </a:lnTo>
                <a:lnTo>
                  <a:pt x="9561" y="4303"/>
                </a:lnTo>
                <a:lnTo>
                  <a:pt x="8426" y="5080"/>
                </a:lnTo>
                <a:lnTo>
                  <a:pt x="7888" y="5438"/>
                </a:lnTo>
                <a:lnTo>
                  <a:pt x="7350" y="5856"/>
                </a:lnTo>
                <a:lnTo>
                  <a:pt x="6872" y="6334"/>
                </a:lnTo>
                <a:lnTo>
                  <a:pt x="6454" y="6812"/>
                </a:lnTo>
                <a:lnTo>
                  <a:pt x="5677" y="7768"/>
                </a:lnTo>
                <a:lnTo>
                  <a:pt x="4900" y="8725"/>
                </a:lnTo>
                <a:lnTo>
                  <a:pt x="4243" y="9800"/>
                </a:lnTo>
                <a:lnTo>
                  <a:pt x="3526" y="10816"/>
                </a:lnTo>
                <a:lnTo>
                  <a:pt x="2928" y="11951"/>
                </a:lnTo>
                <a:lnTo>
                  <a:pt x="2331" y="13087"/>
                </a:lnTo>
                <a:lnTo>
                  <a:pt x="1793" y="14222"/>
                </a:lnTo>
                <a:lnTo>
                  <a:pt x="1315" y="15417"/>
                </a:lnTo>
                <a:lnTo>
                  <a:pt x="956" y="16612"/>
                </a:lnTo>
                <a:lnTo>
                  <a:pt x="598" y="17867"/>
                </a:lnTo>
                <a:lnTo>
                  <a:pt x="299" y="19062"/>
                </a:lnTo>
                <a:lnTo>
                  <a:pt x="120" y="20317"/>
                </a:lnTo>
                <a:lnTo>
                  <a:pt x="0" y="21512"/>
                </a:lnTo>
                <a:lnTo>
                  <a:pt x="0" y="22767"/>
                </a:lnTo>
                <a:lnTo>
                  <a:pt x="0" y="23962"/>
                </a:lnTo>
                <a:lnTo>
                  <a:pt x="180" y="25217"/>
                </a:lnTo>
                <a:lnTo>
                  <a:pt x="419" y="26412"/>
                </a:lnTo>
                <a:lnTo>
                  <a:pt x="777" y="27607"/>
                </a:lnTo>
                <a:lnTo>
                  <a:pt x="1255" y="28743"/>
                </a:lnTo>
                <a:lnTo>
                  <a:pt x="1853" y="29758"/>
                </a:lnTo>
                <a:lnTo>
                  <a:pt x="2510" y="30774"/>
                </a:lnTo>
                <a:lnTo>
                  <a:pt x="3227" y="31730"/>
                </a:lnTo>
                <a:lnTo>
                  <a:pt x="4064" y="32627"/>
                </a:lnTo>
                <a:lnTo>
                  <a:pt x="4900" y="33403"/>
                </a:lnTo>
                <a:lnTo>
                  <a:pt x="5856" y="34180"/>
                </a:lnTo>
                <a:lnTo>
                  <a:pt x="6872" y="34897"/>
                </a:lnTo>
                <a:lnTo>
                  <a:pt x="7948" y="35555"/>
                </a:lnTo>
                <a:lnTo>
                  <a:pt x="9083" y="36092"/>
                </a:lnTo>
                <a:lnTo>
                  <a:pt x="10219" y="36630"/>
                </a:lnTo>
                <a:lnTo>
                  <a:pt x="11414" y="37049"/>
                </a:lnTo>
                <a:lnTo>
                  <a:pt x="12609" y="37407"/>
                </a:lnTo>
                <a:lnTo>
                  <a:pt x="13864" y="37766"/>
                </a:lnTo>
                <a:lnTo>
                  <a:pt x="15119" y="38005"/>
                </a:lnTo>
                <a:lnTo>
                  <a:pt x="16433" y="38184"/>
                </a:lnTo>
                <a:lnTo>
                  <a:pt x="17688" y="38303"/>
                </a:lnTo>
                <a:lnTo>
                  <a:pt x="20257" y="38303"/>
                </a:lnTo>
                <a:lnTo>
                  <a:pt x="21512" y="38184"/>
                </a:lnTo>
                <a:lnTo>
                  <a:pt x="22767" y="38064"/>
                </a:lnTo>
                <a:lnTo>
                  <a:pt x="24022" y="37825"/>
                </a:lnTo>
                <a:lnTo>
                  <a:pt x="25217" y="37467"/>
                </a:lnTo>
                <a:lnTo>
                  <a:pt x="26353" y="37108"/>
                </a:lnTo>
                <a:lnTo>
                  <a:pt x="27488" y="36630"/>
                </a:lnTo>
                <a:lnTo>
                  <a:pt x="28563" y="36092"/>
                </a:lnTo>
                <a:lnTo>
                  <a:pt x="29579" y="35495"/>
                </a:lnTo>
                <a:lnTo>
                  <a:pt x="30595" y="34838"/>
                </a:lnTo>
                <a:lnTo>
                  <a:pt x="31491" y="34061"/>
                </a:lnTo>
                <a:lnTo>
                  <a:pt x="32328" y="33224"/>
                </a:lnTo>
                <a:lnTo>
                  <a:pt x="33165" y="32268"/>
                </a:lnTo>
                <a:lnTo>
                  <a:pt x="33882" y="31252"/>
                </a:lnTo>
                <a:lnTo>
                  <a:pt x="34599" y="30177"/>
                </a:lnTo>
                <a:lnTo>
                  <a:pt x="35196" y="29041"/>
                </a:lnTo>
                <a:lnTo>
                  <a:pt x="35734" y="27906"/>
                </a:lnTo>
                <a:lnTo>
                  <a:pt x="36212" y="26711"/>
                </a:lnTo>
                <a:lnTo>
                  <a:pt x="36630" y="25516"/>
                </a:lnTo>
                <a:lnTo>
                  <a:pt x="36929" y="24261"/>
                </a:lnTo>
                <a:lnTo>
                  <a:pt x="37168" y="23006"/>
                </a:lnTo>
                <a:lnTo>
                  <a:pt x="37347" y="21751"/>
                </a:lnTo>
                <a:lnTo>
                  <a:pt x="37467" y="20496"/>
                </a:lnTo>
                <a:lnTo>
                  <a:pt x="37467" y="19241"/>
                </a:lnTo>
                <a:lnTo>
                  <a:pt x="37407" y="17927"/>
                </a:lnTo>
                <a:lnTo>
                  <a:pt x="37288" y="16672"/>
                </a:lnTo>
                <a:lnTo>
                  <a:pt x="37108" y="15417"/>
                </a:lnTo>
                <a:lnTo>
                  <a:pt x="36810" y="14162"/>
                </a:lnTo>
                <a:lnTo>
                  <a:pt x="36571" y="13385"/>
                </a:lnTo>
                <a:lnTo>
                  <a:pt x="36272" y="12609"/>
                </a:lnTo>
                <a:lnTo>
                  <a:pt x="35973" y="11832"/>
                </a:lnTo>
                <a:lnTo>
                  <a:pt x="35615" y="11055"/>
                </a:lnTo>
                <a:lnTo>
                  <a:pt x="35256" y="10338"/>
                </a:lnTo>
                <a:lnTo>
                  <a:pt x="34898" y="9621"/>
                </a:lnTo>
                <a:lnTo>
                  <a:pt x="34001" y="8187"/>
                </a:lnTo>
                <a:lnTo>
                  <a:pt x="32985" y="6872"/>
                </a:lnTo>
                <a:lnTo>
                  <a:pt x="31850" y="5677"/>
                </a:lnTo>
                <a:lnTo>
                  <a:pt x="30655" y="4542"/>
                </a:lnTo>
                <a:lnTo>
                  <a:pt x="29340" y="3526"/>
                </a:lnTo>
                <a:lnTo>
                  <a:pt x="28085" y="2630"/>
                </a:lnTo>
                <a:lnTo>
                  <a:pt x="26771" y="1912"/>
                </a:lnTo>
                <a:lnTo>
                  <a:pt x="25396" y="1255"/>
                </a:lnTo>
                <a:lnTo>
                  <a:pt x="23962" y="717"/>
                </a:lnTo>
                <a:lnTo>
                  <a:pt x="22648" y="299"/>
                </a:lnTo>
                <a:lnTo>
                  <a:pt x="2133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0" name="Google Shape;140;p5"/>
          <p:cNvSpPr/>
          <p:nvPr/>
        </p:nvSpPr>
        <p:spPr>
          <a:xfrm rot="-548659">
            <a:off x="11297741" y="5384373"/>
            <a:ext cx="1021139" cy="764681"/>
          </a:xfrm>
          <a:custGeom>
            <a:avLst/>
            <a:gdLst/>
            <a:ahLst/>
            <a:cxnLst/>
            <a:rect l="l" t="t" r="r" b="b"/>
            <a:pathLst>
              <a:path w="38304" h="28684" extrusionOk="0">
                <a:moveTo>
                  <a:pt x="33404" y="2690"/>
                </a:moveTo>
                <a:lnTo>
                  <a:pt x="34061" y="5200"/>
                </a:lnTo>
                <a:lnTo>
                  <a:pt x="34778" y="7769"/>
                </a:lnTo>
                <a:lnTo>
                  <a:pt x="35017" y="9084"/>
                </a:lnTo>
                <a:lnTo>
                  <a:pt x="35256" y="10398"/>
                </a:lnTo>
                <a:lnTo>
                  <a:pt x="35316" y="11713"/>
                </a:lnTo>
                <a:lnTo>
                  <a:pt x="35316" y="12370"/>
                </a:lnTo>
                <a:lnTo>
                  <a:pt x="35316" y="12968"/>
                </a:lnTo>
                <a:lnTo>
                  <a:pt x="33344" y="12251"/>
                </a:lnTo>
                <a:lnTo>
                  <a:pt x="31313" y="11593"/>
                </a:lnTo>
                <a:lnTo>
                  <a:pt x="29281" y="10996"/>
                </a:lnTo>
                <a:lnTo>
                  <a:pt x="27249" y="10458"/>
                </a:lnTo>
                <a:lnTo>
                  <a:pt x="25277" y="9861"/>
                </a:lnTo>
                <a:lnTo>
                  <a:pt x="23186" y="9323"/>
                </a:lnTo>
                <a:lnTo>
                  <a:pt x="22170" y="9084"/>
                </a:lnTo>
                <a:lnTo>
                  <a:pt x="21094" y="8904"/>
                </a:lnTo>
                <a:lnTo>
                  <a:pt x="20079" y="8785"/>
                </a:lnTo>
                <a:lnTo>
                  <a:pt x="19063" y="8665"/>
                </a:lnTo>
                <a:lnTo>
                  <a:pt x="26233" y="5678"/>
                </a:lnTo>
                <a:lnTo>
                  <a:pt x="33404" y="2690"/>
                </a:lnTo>
                <a:close/>
                <a:moveTo>
                  <a:pt x="17330" y="9442"/>
                </a:moveTo>
                <a:lnTo>
                  <a:pt x="17330" y="9502"/>
                </a:lnTo>
                <a:lnTo>
                  <a:pt x="17270" y="9622"/>
                </a:lnTo>
                <a:lnTo>
                  <a:pt x="17091" y="9980"/>
                </a:lnTo>
                <a:lnTo>
                  <a:pt x="16493" y="10936"/>
                </a:lnTo>
                <a:lnTo>
                  <a:pt x="15358" y="12490"/>
                </a:lnTo>
                <a:lnTo>
                  <a:pt x="14223" y="14342"/>
                </a:lnTo>
                <a:lnTo>
                  <a:pt x="13147" y="16195"/>
                </a:lnTo>
                <a:lnTo>
                  <a:pt x="10996" y="19959"/>
                </a:lnTo>
                <a:lnTo>
                  <a:pt x="10697" y="20676"/>
                </a:lnTo>
                <a:lnTo>
                  <a:pt x="10338" y="21513"/>
                </a:lnTo>
                <a:lnTo>
                  <a:pt x="9920" y="22349"/>
                </a:lnTo>
                <a:lnTo>
                  <a:pt x="9741" y="22708"/>
                </a:lnTo>
                <a:lnTo>
                  <a:pt x="9502" y="22947"/>
                </a:lnTo>
                <a:lnTo>
                  <a:pt x="9263" y="23126"/>
                </a:lnTo>
                <a:lnTo>
                  <a:pt x="8964" y="23186"/>
                </a:lnTo>
                <a:lnTo>
                  <a:pt x="8665" y="23186"/>
                </a:lnTo>
                <a:lnTo>
                  <a:pt x="8367" y="23126"/>
                </a:lnTo>
                <a:lnTo>
                  <a:pt x="8068" y="23007"/>
                </a:lnTo>
                <a:lnTo>
                  <a:pt x="7709" y="22827"/>
                </a:lnTo>
                <a:lnTo>
                  <a:pt x="6992" y="22349"/>
                </a:lnTo>
                <a:lnTo>
                  <a:pt x="6275" y="21812"/>
                </a:lnTo>
                <a:lnTo>
                  <a:pt x="5618" y="21274"/>
                </a:lnTo>
                <a:lnTo>
                  <a:pt x="4602" y="20318"/>
                </a:lnTo>
                <a:lnTo>
                  <a:pt x="3945" y="19660"/>
                </a:lnTo>
                <a:lnTo>
                  <a:pt x="3347" y="19003"/>
                </a:lnTo>
                <a:lnTo>
                  <a:pt x="2750" y="18286"/>
                </a:lnTo>
                <a:lnTo>
                  <a:pt x="2272" y="17509"/>
                </a:lnTo>
                <a:lnTo>
                  <a:pt x="2032" y="17031"/>
                </a:lnTo>
                <a:lnTo>
                  <a:pt x="1913" y="16673"/>
                </a:lnTo>
                <a:lnTo>
                  <a:pt x="1853" y="16493"/>
                </a:lnTo>
                <a:lnTo>
                  <a:pt x="1913" y="16314"/>
                </a:lnTo>
                <a:lnTo>
                  <a:pt x="1973" y="16195"/>
                </a:lnTo>
                <a:lnTo>
                  <a:pt x="2092" y="16015"/>
                </a:lnTo>
                <a:lnTo>
                  <a:pt x="2331" y="15836"/>
                </a:lnTo>
                <a:lnTo>
                  <a:pt x="2570" y="15657"/>
                </a:lnTo>
                <a:lnTo>
                  <a:pt x="3228" y="15418"/>
                </a:lnTo>
                <a:lnTo>
                  <a:pt x="4542" y="14999"/>
                </a:lnTo>
                <a:lnTo>
                  <a:pt x="17330" y="9442"/>
                </a:lnTo>
                <a:close/>
                <a:moveTo>
                  <a:pt x="18107" y="9263"/>
                </a:moveTo>
                <a:lnTo>
                  <a:pt x="18286" y="9323"/>
                </a:lnTo>
                <a:lnTo>
                  <a:pt x="18824" y="9382"/>
                </a:lnTo>
                <a:lnTo>
                  <a:pt x="20437" y="9622"/>
                </a:lnTo>
                <a:lnTo>
                  <a:pt x="21991" y="9920"/>
                </a:lnTo>
                <a:lnTo>
                  <a:pt x="23724" y="10219"/>
                </a:lnTo>
                <a:lnTo>
                  <a:pt x="25516" y="10637"/>
                </a:lnTo>
                <a:lnTo>
                  <a:pt x="27249" y="11115"/>
                </a:lnTo>
                <a:lnTo>
                  <a:pt x="28922" y="11593"/>
                </a:lnTo>
                <a:lnTo>
                  <a:pt x="32388" y="12669"/>
                </a:lnTo>
                <a:lnTo>
                  <a:pt x="33046" y="12908"/>
                </a:lnTo>
                <a:lnTo>
                  <a:pt x="33822" y="13267"/>
                </a:lnTo>
                <a:lnTo>
                  <a:pt x="34599" y="13446"/>
                </a:lnTo>
                <a:lnTo>
                  <a:pt x="34958" y="13506"/>
                </a:lnTo>
                <a:lnTo>
                  <a:pt x="35256" y="13506"/>
                </a:lnTo>
                <a:lnTo>
                  <a:pt x="35137" y="14043"/>
                </a:lnTo>
                <a:lnTo>
                  <a:pt x="34958" y="14641"/>
                </a:lnTo>
                <a:lnTo>
                  <a:pt x="34539" y="15776"/>
                </a:lnTo>
                <a:lnTo>
                  <a:pt x="34061" y="16852"/>
                </a:lnTo>
                <a:lnTo>
                  <a:pt x="33404" y="17868"/>
                </a:lnTo>
                <a:lnTo>
                  <a:pt x="32687" y="18884"/>
                </a:lnTo>
                <a:lnTo>
                  <a:pt x="31850" y="19780"/>
                </a:lnTo>
                <a:lnTo>
                  <a:pt x="30954" y="20676"/>
                </a:lnTo>
                <a:lnTo>
                  <a:pt x="29938" y="21453"/>
                </a:lnTo>
                <a:lnTo>
                  <a:pt x="28922" y="22230"/>
                </a:lnTo>
                <a:lnTo>
                  <a:pt x="27847" y="22887"/>
                </a:lnTo>
                <a:lnTo>
                  <a:pt x="26711" y="23544"/>
                </a:lnTo>
                <a:lnTo>
                  <a:pt x="25576" y="24082"/>
                </a:lnTo>
                <a:lnTo>
                  <a:pt x="24441" y="24501"/>
                </a:lnTo>
                <a:lnTo>
                  <a:pt x="23305" y="24919"/>
                </a:lnTo>
                <a:lnTo>
                  <a:pt x="22170" y="25218"/>
                </a:lnTo>
                <a:lnTo>
                  <a:pt x="21035" y="25457"/>
                </a:lnTo>
                <a:lnTo>
                  <a:pt x="21035" y="25457"/>
                </a:lnTo>
                <a:lnTo>
                  <a:pt x="21094" y="25277"/>
                </a:lnTo>
                <a:lnTo>
                  <a:pt x="21035" y="25098"/>
                </a:lnTo>
                <a:lnTo>
                  <a:pt x="20915" y="24979"/>
                </a:lnTo>
                <a:lnTo>
                  <a:pt x="20796" y="25038"/>
                </a:lnTo>
                <a:lnTo>
                  <a:pt x="20736" y="25038"/>
                </a:lnTo>
                <a:lnTo>
                  <a:pt x="20796" y="24919"/>
                </a:lnTo>
                <a:lnTo>
                  <a:pt x="20796" y="24680"/>
                </a:lnTo>
                <a:lnTo>
                  <a:pt x="20736" y="23963"/>
                </a:lnTo>
                <a:lnTo>
                  <a:pt x="20497" y="22887"/>
                </a:lnTo>
                <a:lnTo>
                  <a:pt x="20198" y="21752"/>
                </a:lnTo>
                <a:lnTo>
                  <a:pt x="19541" y="19421"/>
                </a:lnTo>
                <a:lnTo>
                  <a:pt x="19123" y="18107"/>
                </a:lnTo>
                <a:lnTo>
                  <a:pt x="18704" y="16195"/>
                </a:lnTo>
                <a:lnTo>
                  <a:pt x="18346" y="14282"/>
                </a:lnTo>
                <a:lnTo>
                  <a:pt x="18107" y="12370"/>
                </a:lnTo>
                <a:lnTo>
                  <a:pt x="17987" y="10458"/>
                </a:lnTo>
                <a:lnTo>
                  <a:pt x="19003" y="11713"/>
                </a:lnTo>
                <a:lnTo>
                  <a:pt x="20138" y="13028"/>
                </a:lnTo>
                <a:lnTo>
                  <a:pt x="21274" y="14223"/>
                </a:lnTo>
                <a:lnTo>
                  <a:pt x="22529" y="15418"/>
                </a:lnTo>
                <a:lnTo>
                  <a:pt x="23783" y="16613"/>
                </a:lnTo>
                <a:lnTo>
                  <a:pt x="25038" y="17688"/>
                </a:lnTo>
                <a:lnTo>
                  <a:pt x="26353" y="18764"/>
                </a:lnTo>
                <a:lnTo>
                  <a:pt x="27668" y="19840"/>
                </a:lnTo>
                <a:lnTo>
                  <a:pt x="28146" y="20198"/>
                </a:lnTo>
                <a:lnTo>
                  <a:pt x="28803" y="20736"/>
                </a:lnTo>
                <a:lnTo>
                  <a:pt x="29161" y="20915"/>
                </a:lnTo>
                <a:lnTo>
                  <a:pt x="29520" y="21095"/>
                </a:lnTo>
                <a:lnTo>
                  <a:pt x="29819" y="21095"/>
                </a:lnTo>
                <a:lnTo>
                  <a:pt x="29938" y="21035"/>
                </a:lnTo>
                <a:lnTo>
                  <a:pt x="29998" y="20975"/>
                </a:lnTo>
                <a:lnTo>
                  <a:pt x="30058" y="20855"/>
                </a:lnTo>
                <a:lnTo>
                  <a:pt x="30058" y="20736"/>
                </a:lnTo>
                <a:lnTo>
                  <a:pt x="29998" y="20437"/>
                </a:lnTo>
                <a:lnTo>
                  <a:pt x="29759" y="20198"/>
                </a:lnTo>
                <a:lnTo>
                  <a:pt x="29460" y="19899"/>
                </a:lnTo>
                <a:lnTo>
                  <a:pt x="28743" y="19421"/>
                </a:lnTo>
                <a:lnTo>
                  <a:pt x="28265" y="19123"/>
                </a:lnTo>
                <a:lnTo>
                  <a:pt x="26950" y="18107"/>
                </a:lnTo>
                <a:lnTo>
                  <a:pt x="25636" y="17091"/>
                </a:lnTo>
                <a:lnTo>
                  <a:pt x="24321" y="16015"/>
                </a:lnTo>
                <a:lnTo>
                  <a:pt x="23066" y="14880"/>
                </a:lnTo>
                <a:lnTo>
                  <a:pt x="21871" y="13745"/>
                </a:lnTo>
                <a:lnTo>
                  <a:pt x="20676" y="12550"/>
                </a:lnTo>
                <a:lnTo>
                  <a:pt x="19481" y="11295"/>
                </a:lnTo>
                <a:lnTo>
                  <a:pt x="18943" y="10697"/>
                </a:lnTo>
                <a:lnTo>
                  <a:pt x="18465" y="10040"/>
                </a:lnTo>
                <a:lnTo>
                  <a:pt x="18047" y="9502"/>
                </a:lnTo>
                <a:lnTo>
                  <a:pt x="17987" y="9382"/>
                </a:lnTo>
                <a:lnTo>
                  <a:pt x="17987" y="9263"/>
                </a:lnTo>
                <a:close/>
                <a:moveTo>
                  <a:pt x="17509" y="9861"/>
                </a:moveTo>
                <a:lnTo>
                  <a:pt x="17390" y="10876"/>
                </a:lnTo>
                <a:lnTo>
                  <a:pt x="17390" y="11832"/>
                </a:lnTo>
                <a:lnTo>
                  <a:pt x="17390" y="12848"/>
                </a:lnTo>
                <a:lnTo>
                  <a:pt x="17509" y="13804"/>
                </a:lnTo>
                <a:lnTo>
                  <a:pt x="17629" y="14820"/>
                </a:lnTo>
                <a:lnTo>
                  <a:pt x="17808" y="15776"/>
                </a:lnTo>
                <a:lnTo>
                  <a:pt x="18286" y="17748"/>
                </a:lnTo>
                <a:lnTo>
                  <a:pt x="19302" y="21692"/>
                </a:lnTo>
                <a:lnTo>
                  <a:pt x="19780" y="23604"/>
                </a:lnTo>
                <a:lnTo>
                  <a:pt x="19959" y="24620"/>
                </a:lnTo>
                <a:lnTo>
                  <a:pt x="20138" y="25576"/>
                </a:lnTo>
                <a:lnTo>
                  <a:pt x="18764" y="25696"/>
                </a:lnTo>
                <a:lnTo>
                  <a:pt x="17449" y="25696"/>
                </a:lnTo>
                <a:lnTo>
                  <a:pt x="16135" y="25576"/>
                </a:lnTo>
                <a:lnTo>
                  <a:pt x="14820" y="25457"/>
                </a:lnTo>
                <a:lnTo>
                  <a:pt x="13506" y="25158"/>
                </a:lnTo>
                <a:lnTo>
                  <a:pt x="12191" y="24799"/>
                </a:lnTo>
                <a:lnTo>
                  <a:pt x="10936" y="24321"/>
                </a:lnTo>
                <a:lnTo>
                  <a:pt x="9741" y="23843"/>
                </a:lnTo>
                <a:lnTo>
                  <a:pt x="9980" y="23544"/>
                </a:lnTo>
                <a:lnTo>
                  <a:pt x="10219" y="23186"/>
                </a:lnTo>
                <a:lnTo>
                  <a:pt x="10637" y="22409"/>
                </a:lnTo>
                <a:lnTo>
                  <a:pt x="10996" y="21573"/>
                </a:lnTo>
                <a:lnTo>
                  <a:pt x="11354" y="20855"/>
                </a:lnTo>
                <a:lnTo>
                  <a:pt x="13386" y="17031"/>
                </a:lnTo>
                <a:lnTo>
                  <a:pt x="15418" y="13446"/>
                </a:lnTo>
                <a:lnTo>
                  <a:pt x="17509" y="9861"/>
                </a:lnTo>
                <a:close/>
                <a:moveTo>
                  <a:pt x="35256" y="1973"/>
                </a:moveTo>
                <a:lnTo>
                  <a:pt x="35735" y="3228"/>
                </a:lnTo>
                <a:lnTo>
                  <a:pt x="36213" y="4542"/>
                </a:lnTo>
                <a:lnTo>
                  <a:pt x="36631" y="5857"/>
                </a:lnTo>
                <a:lnTo>
                  <a:pt x="36989" y="7231"/>
                </a:lnTo>
                <a:lnTo>
                  <a:pt x="37228" y="8546"/>
                </a:lnTo>
                <a:lnTo>
                  <a:pt x="37408" y="9920"/>
                </a:lnTo>
                <a:lnTo>
                  <a:pt x="37467" y="11295"/>
                </a:lnTo>
                <a:lnTo>
                  <a:pt x="37348" y="12729"/>
                </a:lnTo>
                <a:lnTo>
                  <a:pt x="37288" y="13386"/>
                </a:lnTo>
                <a:lnTo>
                  <a:pt x="37169" y="14043"/>
                </a:lnTo>
                <a:lnTo>
                  <a:pt x="36989" y="14760"/>
                </a:lnTo>
                <a:lnTo>
                  <a:pt x="36750" y="15418"/>
                </a:lnTo>
                <a:lnTo>
                  <a:pt x="36511" y="16075"/>
                </a:lnTo>
                <a:lnTo>
                  <a:pt x="36213" y="16732"/>
                </a:lnTo>
                <a:lnTo>
                  <a:pt x="35495" y="17987"/>
                </a:lnTo>
                <a:lnTo>
                  <a:pt x="34659" y="19182"/>
                </a:lnTo>
                <a:lnTo>
                  <a:pt x="33763" y="20377"/>
                </a:lnTo>
                <a:lnTo>
                  <a:pt x="32687" y="21453"/>
                </a:lnTo>
                <a:lnTo>
                  <a:pt x="31611" y="22469"/>
                </a:lnTo>
                <a:lnTo>
                  <a:pt x="30416" y="23425"/>
                </a:lnTo>
                <a:lnTo>
                  <a:pt x="29161" y="24321"/>
                </a:lnTo>
                <a:lnTo>
                  <a:pt x="27847" y="25098"/>
                </a:lnTo>
                <a:lnTo>
                  <a:pt x="26532" y="25815"/>
                </a:lnTo>
                <a:lnTo>
                  <a:pt x="25158" y="26413"/>
                </a:lnTo>
                <a:lnTo>
                  <a:pt x="23843" y="26891"/>
                </a:lnTo>
                <a:lnTo>
                  <a:pt x="22469" y="27309"/>
                </a:lnTo>
                <a:lnTo>
                  <a:pt x="21154" y="27548"/>
                </a:lnTo>
                <a:lnTo>
                  <a:pt x="20437" y="27668"/>
                </a:lnTo>
                <a:lnTo>
                  <a:pt x="19660" y="27727"/>
                </a:lnTo>
                <a:lnTo>
                  <a:pt x="18107" y="27727"/>
                </a:lnTo>
                <a:lnTo>
                  <a:pt x="16553" y="27548"/>
                </a:lnTo>
                <a:lnTo>
                  <a:pt x="14999" y="27309"/>
                </a:lnTo>
                <a:lnTo>
                  <a:pt x="13506" y="26951"/>
                </a:lnTo>
                <a:lnTo>
                  <a:pt x="12012" y="26472"/>
                </a:lnTo>
                <a:lnTo>
                  <a:pt x="10578" y="25994"/>
                </a:lnTo>
                <a:lnTo>
                  <a:pt x="9143" y="25397"/>
                </a:lnTo>
                <a:lnTo>
                  <a:pt x="8367" y="25038"/>
                </a:lnTo>
                <a:lnTo>
                  <a:pt x="7650" y="24680"/>
                </a:lnTo>
                <a:lnTo>
                  <a:pt x="6932" y="24262"/>
                </a:lnTo>
                <a:lnTo>
                  <a:pt x="6335" y="23843"/>
                </a:lnTo>
                <a:lnTo>
                  <a:pt x="5678" y="23365"/>
                </a:lnTo>
                <a:lnTo>
                  <a:pt x="5140" y="22827"/>
                </a:lnTo>
                <a:lnTo>
                  <a:pt x="4602" y="22290"/>
                </a:lnTo>
                <a:lnTo>
                  <a:pt x="4064" y="21752"/>
                </a:lnTo>
                <a:lnTo>
                  <a:pt x="3108" y="20557"/>
                </a:lnTo>
                <a:lnTo>
                  <a:pt x="2272" y="19302"/>
                </a:lnTo>
                <a:lnTo>
                  <a:pt x="1435" y="17927"/>
                </a:lnTo>
                <a:lnTo>
                  <a:pt x="658" y="16434"/>
                </a:lnTo>
                <a:lnTo>
                  <a:pt x="957" y="16374"/>
                </a:lnTo>
                <a:lnTo>
                  <a:pt x="1136" y="16434"/>
                </a:lnTo>
                <a:lnTo>
                  <a:pt x="1256" y="16434"/>
                </a:lnTo>
                <a:lnTo>
                  <a:pt x="1315" y="16553"/>
                </a:lnTo>
                <a:lnTo>
                  <a:pt x="1435" y="16912"/>
                </a:lnTo>
                <a:lnTo>
                  <a:pt x="1554" y="17449"/>
                </a:lnTo>
                <a:lnTo>
                  <a:pt x="1734" y="17808"/>
                </a:lnTo>
                <a:lnTo>
                  <a:pt x="1973" y="18226"/>
                </a:lnTo>
                <a:lnTo>
                  <a:pt x="2511" y="18943"/>
                </a:lnTo>
                <a:lnTo>
                  <a:pt x="3048" y="19660"/>
                </a:lnTo>
                <a:lnTo>
                  <a:pt x="3646" y="20377"/>
                </a:lnTo>
                <a:lnTo>
                  <a:pt x="4303" y="20975"/>
                </a:lnTo>
                <a:lnTo>
                  <a:pt x="4961" y="21632"/>
                </a:lnTo>
                <a:lnTo>
                  <a:pt x="5678" y="22230"/>
                </a:lnTo>
                <a:lnTo>
                  <a:pt x="6395" y="22827"/>
                </a:lnTo>
                <a:lnTo>
                  <a:pt x="7231" y="23365"/>
                </a:lnTo>
                <a:lnTo>
                  <a:pt x="8008" y="23903"/>
                </a:lnTo>
                <a:lnTo>
                  <a:pt x="8845" y="24381"/>
                </a:lnTo>
                <a:lnTo>
                  <a:pt x="9681" y="24799"/>
                </a:lnTo>
                <a:lnTo>
                  <a:pt x="10578" y="25158"/>
                </a:lnTo>
                <a:lnTo>
                  <a:pt x="11414" y="25516"/>
                </a:lnTo>
                <a:lnTo>
                  <a:pt x="12310" y="25815"/>
                </a:lnTo>
                <a:lnTo>
                  <a:pt x="13147" y="26054"/>
                </a:lnTo>
                <a:lnTo>
                  <a:pt x="13984" y="26233"/>
                </a:lnTo>
                <a:lnTo>
                  <a:pt x="14820" y="26413"/>
                </a:lnTo>
                <a:lnTo>
                  <a:pt x="15716" y="26532"/>
                </a:lnTo>
                <a:lnTo>
                  <a:pt x="16553" y="26592"/>
                </a:lnTo>
                <a:lnTo>
                  <a:pt x="17449" y="26652"/>
                </a:lnTo>
                <a:lnTo>
                  <a:pt x="18346" y="26652"/>
                </a:lnTo>
                <a:lnTo>
                  <a:pt x="19182" y="26592"/>
                </a:lnTo>
                <a:lnTo>
                  <a:pt x="20079" y="26532"/>
                </a:lnTo>
                <a:lnTo>
                  <a:pt x="20915" y="26413"/>
                </a:lnTo>
                <a:lnTo>
                  <a:pt x="21812" y="26233"/>
                </a:lnTo>
                <a:lnTo>
                  <a:pt x="22648" y="26054"/>
                </a:lnTo>
                <a:lnTo>
                  <a:pt x="23485" y="25815"/>
                </a:lnTo>
                <a:lnTo>
                  <a:pt x="24321" y="25516"/>
                </a:lnTo>
                <a:lnTo>
                  <a:pt x="25158" y="25218"/>
                </a:lnTo>
                <a:lnTo>
                  <a:pt x="26592" y="24620"/>
                </a:lnTo>
                <a:lnTo>
                  <a:pt x="28026" y="23843"/>
                </a:lnTo>
                <a:lnTo>
                  <a:pt x="29341" y="22947"/>
                </a:lnTo>
                <a:lnTo>
                  <a:pt x="30596" y="21991"/>
                </a:lnTo>
                <a:lnTo>
                  <a:pt x="31791" y="20975"/>
                </a:lnTo>
                <a:lnTo>
                  <a:pt x="32328" y="20377"/>
                </a:lnTo>
                <a:lnTo>
                  <a:pt x="32866" y="19780"/>
                </a:lnTo>
                <a:lnTo>
                  <a:pt x="33344" y="19182"/>
                </a:lnTo>
                <a:lnTo>
                  <a:pt x="33822" y="18525"/>
                </a:lnTo>
                <a:lnTo>
                  <a:pt x="34241" y="17868"/>
                </a:lnTo>
                <a:lnTo>
                  <a:pt x="34659" y="17151"/>
                </a:lnTo>
                <a:lnTo>
                  <a:pt x="35077" y="16314"/>
                </a:lnTo>
                <a:lnTo>
                  <a:pt x="35436" y="15478"/>
                </a:lnTo>
                <a:lnTo>
                  <a:pt x="35675" y="14581"/>
                </a:lnTo>
                <a:lnTo>
                  <a:pt x="35914" y="13745"/>
                </a:lnTo>
                <a:lnTo>
                  <a:pt x="36033" y="12848"/>
                </a:lnTo>
                <a:lnTo>
                  <a:pt x="36033" y="11892"/>
                </a:lnTo>
                <a:lnTo>
                  <a:pt x="36033" y="10996"/>
                </a:lnTo>
                <a:lnTo>
                  <a:pt x="35914" y="10040"/>
                </a:lnTo>
                <a:lnTo>
                  <a:pt x="35735" y="8904"/>
                </a:lnTo>
                <a:lnTo>
                  <a:pt x="35495" y="7769"/>
                </a:lnTo>
                <a:lnTo>
                  <a:pt x="34898" y="5439"/>
                </a:lnTo>
                <a:lnTo>
                  <a:pt x="34539" y="4303"/>
                </a:lnTo>
                <a:lnTo>
                  <a:pt x="34420" y="3706"/>
                </a:lnTo>
                <a:lnTo>
                  <a:pt x="34360" y="3168"/>
                </a:lnTo>
                <a:lnTo>
                  <a:pt x="34360" y="2630"/>
                </a:lnTo>
                <a:lnTo>
                  <a:pt x="34360" y="2451"/>
                </a:lnTo>
                <a:lnTo>
                  <a:pt x="34420" y="2331"/>
                </a:lnTo>
                <a:lnTo>
                  <a:pt x="34480" y="2272"/>
                </a:lnTo>
                <a:lnTo>
                  <a:pt x="34659" y="2212"/>
                </a:lnTo>
                <a:lnTo>
                  <a:pt x="35256" y="1973"/>
                </a:lnTo>
                <a:close/>
                <a:moveTo>
                  <a:pt x="35137" y="1"/>
                </a:moveTo>
                <a:lnTo>
                  <a:pt x="34958" y="120"/>
                </a:lnTo>
                <a:lnTo>
                  <a:pt x="34838" y="240"/>
                </a:lnTo>
                <a:lnTo>
                  <a:pt x="34778" y="479"/>
                </a:lnTo>
                <a:lnTo>
                  <a:pt x="34778" y="658"/>
                </a:lnTo>
                <a:lnTo>
                  <a:pt x="34838" y="897"/>
                </a:lnTo>
                <a:lnTo>
                  <a:pt x="34420" y="1017"/>
                </a:lnTo>
                <a:lnTo>
                  <a:pt x="34002" y="1077"/>
                </a:lnTo>
                <a:lnTo>
                  <a:pt x="33643" y="1136"/>
                </a:lnTo>
                <a:lnTo>
                  <a:pt x="33285" y="1256"/>
                </a:lnTo>
                <a:lnTo>
                  <a:pt x="32986" y="1435"/>
                </a:lnTo>
                <a:lnTo>
                  <a:pt x="32567" y="1674"/>
                </a:lnTo>
                <a:lnTo>
                  <a:pt x="32149" y="1973"/>
                </a:lnTo>
                <a:lnTo>
                  <a:pt x="31671" y="2152"/>
                </a:lnTo>
                <a:lnTo>
                  <a:pt x="26652" y="4244"/>
                </a:lnTo>
                <a:lnTo>
                  <a:pt x="21513" y="6395"/>
                </a:lnTo>
                <a:lnTo>
                  <a:pt x="16314" y="8606"/>
                </a:lnTo>
                <a:lnTo>
                  <a:pt x="11474" y="10757"/>
                </a:lnTo>
                <a:lnTo>
                  <a:pt x="6693" y="12968"/>
                </a:lnTo>
                <a:lnTo>
                  <a:pt x="5020" y="13685"/>
                </a:lnTo>
                <a:lnTo>
                  <a:pt x="3347" y="14402"/>
                </a:lnTo>
                <a:lnTo>
                  <a:pt x="2570" y="14760"/>
                </a:lnTo>
                <a:lnTo>
                  <a:pt x="1793" y="15179"/>
                </a:lnTo>
                <a:lnTo>
                  <a:pt x="1076" y="15657"/>
                </a:lnTo>
                <a:lnTo>
                  <a:pt x="479" y="16135"/>
                </a:lnTo>
                <a:lnTo>
                  <a:pt x="419" y="15956"/>
                </a:lnTo>
                <a:lnTo>
                  <a:pt x="359" y="15776"/>
                </a:lnTo>
                <a:lnTo>
                  <a:pt x="240" y="15717"/>
                </a:lnTo>
                <a:lnTo>
                  <a:pt x="61" y="15657"/>
                </a:lnTo>
                <a:lnTo>
                  <a:pt x="1" y="15836"/>
                </a:lnTo>
                <a:lnTo>
                  <a:pt x="1" y="16015"/>
                </a:lnTo>
                <a:lnTo>
                  <a:pt x="61" y="16374"/>
                </a:lnTo>
                <a:lnTo>
                  <a:pt x="180" y="16732"/>
                </a:lnTo>
                <a:lnTo>
                  <a:pt x="539" y="17629"/>
                </a:lnTo>
                <a:lnTo>
                  <a:pt x="1076" y="18704"/>
                </a:lnTo>
                <a:lnTo>
                  <a:pt x="2152" y="20676"/>
                </a:lnTo>
                <a:lnTo>
                  <a:pt x="2869" y="21812"/>
                </a:lnTo>
                <a:lnTo>
                  <a:pt x="3467" y="22648"/>
                </a:lnTo>
                <a:lnTo>
                  <a:pt x="4124" y="23365"/>
                </a:lnTo>
                <a:lnTo>
                  <a:pt x="4841" y="23963"/>
                </a:lnTo>
                <a:lnTo>
                  <a:pt x="5558" y="24560"/>
                </a:lnTo>
                <a:lnTo>
                  <a:pt x="6395" y="25098"/>
                </a:lnTo>
                <a:lnTo>
                  <a:pt x="7231" y="25576"/>
                </a:lnTo>
                <a:lnTo>
                  <a:pt x="8068" y="26054"/>
                </a:lnTo>
                <a:lnTo>
                  <a:pt x="8964" y="26472"/>
                </a:lnTo>
                <a:lnTo>
                  <a:pt x="10996" y="27249"/>
                </a:lnTo>
                <a:lnTo>
                  <a:pt x="12071" y="27548"/>
                </a:lnTo>
                <a:lnTo>
                  <a:pt x="13087" y="27847"/>
                </a:lnTo>
                <a:lnTo>
                  <a:pt x="14103" y="28146"/>
                </a:lnTo>
                <a:lnTo>
                  <a:pt x="15179" y="28325"/>
                </a:lnTo>
                <a:lnTo>
                  <a:pt x="16195" y="28504"/>
                </a:lnTo>
                <a:lnTo>
                  <a:pt x="17270" y="28624"/>
                </a:lnTo>
                <a:lnTo>
                  <a:pt x="18346" y="28683"/>
                </a:lnTo>
                <a:lnTo>
                  <a:pt x="19362" y="28683"/>
                </a:lnTo>
                <a:lnTo>
                  <a:pt x="20437" y="28624"/>
                </a:lnTo>
                <a:lnTo>
                  <a:pt x="21453" y="28504"/>
                </a:lnTo>
                <a:lnTo>
                  <a:pt x="22529" y="28265"/>
                </a:lnTo>
                <a:lnTo>
                  <a:pt x="23544" y="28026"/>
                </a:lnTo>
                <a:lnTo>
                  <a:pt x="24620" y="27668"/>
                </a:lnTo>
                <a:lnTo>
                  <a:pt x="25636" y="27249"/>
                </a:lnTo>
                <a:lnTo>
                  <a:pt x="27309" y="26413"/>
                </a:lnTo>
                <a:lnTo>
                  <a:pt x="28982" y="25457"/>
                </a:lnTo>
                <a:lnTo>
                  <a:pt x="30655" y="24321"/>
                </a:lnTo>
                <a:lnTo>
                  <a:pt x="31432" y="23724"/>
                </a:lnTo>
                <a:lnTo>
                  <a:pt x="32209" y="23126"/>
                </a:lnTo>
                <a:lnTo>
                  <a:pt x="32926" y="22469"/>
                </a:lnTo>
                <a:lnTo>
                  <a:pt x="33643" y="21812"/>
                </a:lnTo>
                <a:lnTo>
                  <a:pt x="34300" y="21095"/>
                </a:lnTo>
                <a:lnTo>
                  <a:pt x="34958" y="20377"/>
                </a:lnTo>
                <a:lnTo>
                  <a:pt x="35555" y="19601"/>
                </a:lnTo>
                <a:lnTo>
                  <a:pt x="36093" y="18824"/>
                </a:lnTo>
                <a:lnTo>
                  <a:pt x="36571" y="17987"/>
                </a:lnTo>
                <a:lnTo>
                  <a:pt x="37049" y="17151"/>
                </a:lnTo>
                <a:lnTo>
                  <a:pt x="37467" y="16135"/>
                </a:lnTo>
                <a:lnTo>
                  <a:pt x="37826" y="15059"/>
                </a:lnTo>
                <a:lnTo>
                  <a:pt x="38065" y="13984"/>
                </a:lnTo>
                <a:lnTo>
                  <a:pt x="38244" y="12968"/>
                </a:lnTo>
                <a:lnTo>
                  <a:pt x="38304" y="11892"/>
                </a:lnTo>
                <a:lnTo>
                  <a:pt x="38304" y="10757"/>
                </a:lnTo>
                <a:lnTo>
                  <a:pt x="38244" y="9681"/>
                </a:lnTo>
                <a:lnTo>
                  <a:pt x="38125" y="8606"/>
                </a:lnTo>
                <a:lnTo>
                  <a:pt x="37945" y="7530"/>
                </a:lnTo>
                <a:lnTo>
                  <a:pt x="37706" y="6454"/>
                </a:lnTo>
                <a:lnTo>
                  <a:pt x="37408" y="5379"/>
                </a:lnTo>
                <a:lnTo>
                  <a:pt x="37109" y="4363"/>
                </a:lnTo>
                <a:lnTo>
                  <a:pt x="36332" y="2272"/>
                </a:lnTo>
                <a:lnTo>
                  <a:pt x="35555" y="300"/>
                </a:lnTo>
                <a:lnTo>
                  <a:pt x="35436" y="61"/>
                </a:lnTo>
                <a:lnTo>
                  <a:pt x="3525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1" name="Google Shape;141;p5"/>
          <p:cNvSpPr/>
          <p:nvPr/>
        </p:nvSpPr>
        <p:spPr>
          <a:xfrm rot="-9290062">
            <a:off x="11141055" y="2269409"/>
            <a:ext cx="1035975" cy="1139187"/>
          </a:xfrm>
          <a:custGeom>
            <a:avLst/>
            <a:gdLst/>
            <a:ahLst/>
            <a:cxnLst/>
            <a:rect l="l" t="t" r="r" b="b"/>
            <a:pathLst>
              <a:path w="34779" h="38244" extrusionOk="0">
                <a:moveTo>
                  <a:pt x="20975" y="9322"/>
                </a:moveTo>
                <a:lnTo>
                  <a:pt x="20855" y="9382"/>
                </a:lnTo>
                <a:lnTo>
                  <a:pt x="20258" y="9920"/>
                </a:lnTo>
                <a:lnTo>
                  <a:pt x="19839" y="10338"/>
                </a:lnTo>
                <a:lnTo>
                  <a:pt x="19421" y="10816"/>
                </a:lnTo>
                <a:lnTo>
                  <a:pt x="19122" y="11294"/>
                </a:lnTo>
                <a:lnTo>
                  <a:pt x="19003" y="11533"/>
                </a:lnTo>
                <a:lnTo>
                  <a:pt x="18943" y="11712"/>
                </a:lnTo>
                <a:lnTo>
                  <a:pt x="18943" y="11892"/>
                </a:lnTo>
                <a:lnTo>
                  <a:pt x="19003" y="12011"/>
                </a:lnTo>
                <a:lnTo>
                  <a:pt x="19182" y="12071"/>
                </a:lnTo>
                <a:lnTo>
                  <a:pt x="19421" y="12131"/>
                </a:lnTo>
                <a:lnTo>
                  <a:pt x="19541" y="12071"/>
                </a:lnTo>
                <a:lnTo>
                  <a:pt x="19720" y="11952"/>
                </a:lnTo>
                <a:lnTo>
                  <a:pt x="20019" y="11593"/>
                </a:lnTo>
                <a:lnTo>
                  <a:pt x="20497" y="10816"/>
                </a:lnTo>
                <a:lnTo>
                  <a:pt x="20676" y="10517"/>
                </a:lnTo>
                <a:lnTo>
                  <a:pt x="20915" y="9980"/>
                </a:lnTo>
                <a:lnTo>
                  <a:pt x="20975" y="9681"/>
                </a:lnTo>
                <a:lnTo>
                  <a:pt x="21034" y="9442"/>
                </a:lnTo>
                <a:lnTo>
                  <a:pt x="21034" y="9382"/>
                </a:lnTo>
                <a:lnTo>
                  <a:pt x="20975" y="9322"/>
                </a:lnTo>
                <a:close/>
                <a:moveTo>
                  <a:pt x="23245" y="15238"/>
                </a:moveTo>
                <a:lnTo>
                  <a:pt x="22827" y="15298"/>
                </a:lnTo>
                <a:lnTo>
                  <a:pt x="22708" y="15358"/>
                </a:lnTo>
                <a:lnTo>
                  <a:pt x="22588" y="15477"/>
                </a:lnTo>
                <a:lnTo>
                  <a:pt x="22588" y="15656"/>
                </a:lnTo>
                <a:lnTo>
                  <a:pt x="22708" y="15836"/>
                </a:lnTo>
                <a:lnTo>
                  <a:pt x="22827" y="15955"/>
                </a:lnTo>
                <a:lnTo>
                  <a:pt x="23126" y="16075"/>
                </a:lnTo>
                <a:lnTo>
                  <a:pt x="23843" y="16254"/>
                </a:lnTo>
                <a:lnTo>
                  <a:pt x="24560" y="16373"/>
                </a:lnTo>
                <a:lnTo>
                  <a:pt x="25277" y="16373"/>
                </a:lnTo>
                <a:lnTo>
                  <a:pt x="25755" y="16254"/>
                </a:lnTo>
                <a:lnTo>
                  <a:pt x="25934" y="16134"/>
                </a:lnTo>
                <a:lnTo>
                  <a:pt x="26054" y="16075"/>
                </a:lnTo>
                <a:lnTo>
                  <a:pt x="26054" y="16015"/>
                </a:lnTo>
                <a:lnTo>
                  <a:pt x="26054" y="15895"/>
                </a:lnTo>
                <a:lnTo>
                  <a:pt x="25815" y="15776"/>
                </a:lnTo>
                <a:lnTo>
                  <a:pt x="25038" y="15537"/>
                </a:lnTo>
                <a:lnTo>
                  <a:pt x="24440" y="15417"/>
                </a:lnTo>
                <a:lnTo>
                  <a:pt x="23843" y="15298"/>
                </a:lnTo>
                <a:lnTo>
                  <a:pt x="23245" y="15238"/>
                </a:lnTo>
                <a:close/>
                <a:moveTo>
                  <a:pt x="16792" y="18166"/>
                </a:moveTo>
                <a:lnTo>
                  <a:pt x="16553" y="18226"/>
                </a:lnTo>
                <a:lnTo>
                  <a:pt x="16075" y="18465"/>
                </a:lnTo>
                <a:lnTo>
                  <a:pt x="15776" y="18644"/>
                </a:lnTo>
                <a:lnTo>
                  <a:pt x="15358" y="19122"/>
                </a:lnTo>
                <a:lnTo>
                  <a:pt x="14939" y="19779"/>
                </a:lnTo>
                <a:lnTo>
                  <a:pt x="14760" y="20138"/>
                </a:lnTo>
                <a:lnTo>
                  <a:pt x="14641" y="20496"/>
                </a:lnTo>
                <a:lnTo>
                  <a:pt x="14641" y="20795"/>
                </a:lnTo>
                <a:lnTo>
                  <a:pt x="14641" y="20915"/>
                </a:lnTo>
                <a:lnTo>
                  <a:pt x="14700" y="21034"/>
                </a:lnTo>
                <a:lnTo>
                  <a:pt x="14820" y="21094"/>
                </a:lnTo>
                <a:lnTo>
                  <a:pt x="14939" y="21094"/>
                </a:lnTo>
                <a:lnTo>
                  <a:pt x="15059" y="21034"/>
                </a:lnTo>
                <a:lnTo>
                  <a:pt x="15238" y="20915"/>
                </a:lnTo>
                <a:lnTo>
                  <a:pt x="15537" y="20616"/>
                </a:lnTo>
                <a:lnTo>
                  <a:pt x="15895" y="20138"/>
                </a:lnTo>
                <a:lnTo>
                  <a:pt x="16553" y="19122"/>
                </a:lnTo>
                <a:lnTo>
                  <a:pt x="16971" y="18405"/>
                </a:lnTo>
                <a:lnTo>
                  <a:pt x="17031" y="18226"/>
                </a:lnTo>
                <a:lnTo>
                  <a:pt x="17031" y="18166"/>
                </a:lnTo>
                <a:close/>
                <a:moveTo>
                  <a:pt x="23365" y="22110"/>
                </a:moveTo>
                <a:lnTo>
                  <a:pt x="23245" y="22229"/>
                </a:lnTo>
                <a:lnTo>
                  <a:pt x="23245" y="22409"/>
                </a:lnTo>
                <a:lnTo>
                  <a:pt x="23245" y="22707"/>
                </a:lnTo>
                <a:lnTo>
                  <a:pt x="23245" y="22946"/>
                </a:lnTo>
                <a:lnTo>
                  <a:pt x="23305" y="23185"/>
                </a:lnTo>
                <a:lnTo>
                  <a:pt x="23425" y="23305"/>
                </a:lnTo>
                <a:lnTo>
                  <a:pt x="23544" y="23484"/>
                </a:lnTo>
                <a:lnTo>
                  <a:pt x="23783" y="23604"/>
                </a:lnTo>
                <a:lnTo>
                  <a:pt x="24261" y="23843"/>
                </a:lnTo>
                <a:lnTo>
                  <a:pt x="24560" y="23962"/>
                </a:lnTo>
                <a:lnTo>
                  <a:pt x="25098" y="23962"/>
                </a:lnTo>
                <a:lnTo>
                  <a:pt x="25337" y="23843"/>
                </a:lnTo>
                <a:lnTo>
                  <a:pt x="25516" y="23664"/>
                </a:lnTo>
                <a:lnTo>
                  <a:pt x="25695" y="23544"/>
                </a:lnTo>
                <a:lnTo>
                  <a:pt x="25755" y="23425"/>
                </a:lnTo>
                <a:lnTo>
                  <a:pt x="25695" y="23305"/>
                </a:lnTo>
                <a:lnTo>
                  <a:pt x="25636" y="23185"/>
                </a:lnTo>
                <a:lnTo>
                  <a:pt x="25516" y="23066"/>
                </a:lnTo>
                <a:lnTo>
                  <a:pt x="25217" y="22827"/>
                </a:lnTo>
                <a:lnTo>
                  <a:pt x="24321" y="22528"/>
                </a:lnTo>
                <a:lnTo>
                  <a:pt x="23962" y="22409"/>
                </a:lnTo>
                <a:lnTo>
                  <a:pt x="23723" y="22289"/>
                </a:lnTo>
                <a:lnTo>
                  <a:pt x="23484" y="22110"/>
                </a:lnTo>
                <a:close/>
                <a:moveTo>
                  <a:pt x="9024" y="23783"/>
                </a:moveTo>
                <a:lnTo>
                  <a:pt x="8486" y="24142"/>
                </a:lnTo>
                <a:lnTo>
                  <a:pt x="8068" y="24440"/>
                </a:lnTo>
                <a:lnTo>
                  <a:pt x="7709" y="24799"/>
                </a:lnTo>
                <a:lnTo>
                  <a:pt x="7410" y="25157"/>
                </a:lnTo>
                <a:lnTo>
                  <a:pt x="7291" y="25337"/>
                </a:lnTo>
                <a:lnTo>
                  <a:pt x="7291" y="25516"/>
                </a:lnTo>
                <a:lnTo>
                  <a:pt x="7291" y="25635"/>
                </a:lnTo>
                <a:lnTo>
                  <a:pt x="7350" y="25755"/>
                </a:lnTo>
                <a:lnTo>
                  <a:pt x="7470" y="25874"/>
                </a:lnTo>
                <a:lnTo>
                  <a:pt x="7709" y="25934"/>
                </a:lnTo>
                <a:lnTo>
                  <a:pt x="7888" y="25934"/>
                </a:lnTo>
                <a:lnTo>
                  <a:pt x="8068" y="25874"/>
                </a:lnTo>
                <a:lnTo>
                  <a:pt x="8247" y="25815"/>
                </a:lnTo>
                <a:lnTo>
                  <a:pt x="8426" y="25635"/>
                </a:lnTo>
                <a:lnTo>
                  <a:pt x="8725" y="25277"/>
                </a:lnTo>
                <a:lnTo>
                  <a:pt x="8964" y="24859"/>
                </a:lnTo>
                <a:lnTo>
                  <a:pt x="9083" y="24440"/>
                </a:lnTo>
                <a:lnTo>
                  <a:pt x="9203" y="24082"/>
                </a:lnTo>
                <a:lnTo>
                  <a:pt x="9143" y="23843"/>
                </a:lnTo>
                <a:lnTo>
                  <a:pt x="9143" y="23783"/>
                </a:lnTo>
                <a:close/>
                <a:moveTo>
                  <a:pt x="17330" y="27129"/>
                </a:moveTo>
                <a:lnTo>
                  <a:pt x="17210" y="27189"/>
                </a:lnTo>
                <a:lnTo>
                  <a:pt x="16852" y="27368"/>
                </a:lnTo>
                <a:lnTo>
                  <a:pt x="16553" y="27607"/>
                </a:lnTo>
                <a:lnTo>
                  <a:pt x="16314" y="27966"/>
                </a:lnTo>
                <a:lnTo>
                  <a:pt x="16134" y="28324"/>
                </a:lnTo>
                <a:lnTo>
                  <a:pt x="16075" y="28623"/>
                </a:lnTo>
                <a:lnTo>
                  <a:pt x="16075" y="28743"/>
                </a:lnTo>
                <a:lnTo>
                  <a:pt x="16134" y="28802"/>
                </a:lnTo>
                <a:lnTo>
                  <a:pt x="16314" y="28862"/>
                </a:lnTo>
                <a:lnTo>
                  <a:pt x="16493" y="28862"/>
                </a:lnTo>
                <a:lnTo>
                  <a:pt x="16672" y="28802"/>
                </a:lnTo>
                <a:lnTo>
                  <a:pt x="16911" y="28623"/>
                </a:lnTo>
                <a:lnTo>
                  <a:pt x="17150" y="28384"/>
                </a:lnTo>
                <a:lnTo>
                  <a:pt x="17389" y="28145"/>
                </a:lnTo>
                <a:lnTo>
                  <a:pt x="17569" y="27846"/>
                </a:lnTo>
                <a:lnTo>
                  <a:pt x="17688" y="27607"/>
                </a:lnTo>
                <a:lnTo>
                  <a:pt x="17688" y="27428"/>
                </a:lnTo>
                <a:lnTo>
                  <a:pt x="17688" y="27368"/>
                </a:lnTo>
                <a:lnTo>
                  <a:pt x="17628" y="27249"/>
                </a:lnTo>
                <a:lnTo>
                  <a:pt x="17509" y="27189"/>
                </a:lnTo>
                <a:lnTo>
                  <a:pt x="17330" y="27129"/>
                </a:lnTo>
                <a:close/>
                <a:moveTo>
                  <a:pt x="27548" y="27548"/>
                </a:moveTo>
                <a:lnTo>
                  <a:pt x="27368" y="27607"/>
                </a:lnTo>
                <a:lnTo>
                  <a:pt x="27249" y="27727"/>
                </a:lnTo>
                <a:lnTo>
                  <a:pt x="27189" y="27906"/>
                </a:lnTo>
                <a:lnTo>
                  <a:pt x="27189" y="28026"/>
                </a:lnTo>
                <a:lnTo>
                  <a:pt x="27189" y="28205"/>
                </a:lnTo>
                <a:lnTo>
                  <a:pt x="27309" y="28563"/>
                </a:lnTo>
                <a:lnTo>
                  <a:pt x="27607" y="28922"/>
                </a:lnTo>
                <a:lnTo>
                  <a:pt x="27787" y="29041"/>
                </a:lnTo>
                <a:lnTo>
                  <a:pt x="28026" y="29161"/>
                </a:lnTo>
                <a:lnTo>
                  <a:pt x="28205" y="29221"/>
                </a:lnTo>
                <a:lnTo>
                  <a:pt x="28444" y="29281"/>
                </a:lnTo>
                <a:lnTo>
                  <a:pt x="28683" y="29221"/>
                </a:lnTo>
                <a:lnTo>
                  <a:pt x="28922" y="29161"/>
                </a:lnTo>
                <a:lnTo>
                  <a:pt x="29101" y="29041"/>
                </a:lnTo>
                <a:lnTo>
                  <a:pt x="29221" y="28922"/>
                </a:lnTo>
                <a:lnTo>
                  <a:pt x="29281" y="28802"/>
                </a:lnTo>
                <a:lnTo>
                  <a:pt x="29281" y="28683"/>
                </a:lnTo>
                <a:lnTo>
                  <a:pt x="29161" y="28384"/>
                </a:lnTo>
                <a:lnTo>
                  <a:pt x="28982" y="28145"/>
                </a:lnTo>
                <a:lnTo>
                  <a:pt x="28803" y="28145"/>
                </a:lnTo>
                <a:lnTo>
                  <a:pt x="28325" y="27906"/>
                </a:lnTo>
                <a:lnTo>
                  <a:pt x="27847" y="27667"/>
                </a:lnTo>
                <a:lnTo>
                  <a:pt x="27727" y="27548"/>
                </a:lnTo>
                <a:close/>
                <a:moveTo>
                  <a:pt x="23058" y="974"/>
                </a:moveTo>
                <a:lnTo>
                  <a:pt x="23126" y="1196"/>
                </a:lnTo>
                <a:lnTo>
                  <a:pt x="23544" y="2211"/>
                </a:lnTo>
                <a:lnTo>
                  <a:pt x="24082" y="3347"/>
                </a:lnTo>
                <a:lnTo>
                  <a:pt x="25217" y="5558"/>
                </a:lnTo>
                <a:lnTo>
                  <a:pt x="25875" y="6932"/>
                </a:lnTo>
                <a:lnTo>
                  <a:pt x="27368" y="10697"/>
                </a:lnTo>
                <a:lnTo>
                  <a:pt x="28803" y="14521"/>
                </a:lnTo>
                <a:lnTo>
                  <a:pt x="30177" y="18345"/>
                </a:lnTo>
                <a:lnTo>
                  <a:pt x="30834" y="20257"/>
                </a:lnTo>
                <a:lnTo>
                  <a:pt x="31372" y="22229"/>
                </a:lnTo>
                <a:lnTo>
                  <a:pt x="31850" y="24440"/>
                </a:lnTo>
                <a:lnTo>
                  <a:pt x="32268" y="26651"/>
                </a:lnTo>
                <a:lnTo>
                  <a:pt x="32567" y="28504"/>
                </a:lnTo>
                <a:lnTo>
                  <a:pt x="32627" y="29101"/>
                </a:lnTo>
                <a:lnTo>
                  <a:pt x="32627" y="29340"/>
                </a:lnTo>
                <a:lnTo>
                  <a:pt x="32627" y="29460"/>
                </a:lnTo>
                <a:lnTo>
                  <a:pt x="32507" y="29639"/>
                </a:lnTo>
                <a:lnTo>
                  <a:pt x="32388" y="29759"/>
                </a:lnTo>
                <a:lnTo>
                  <a:pt x="31970" y="30117"/>
                </a:lnTo>
                <a:lnTo>
                  <a:pt x="31312" y="30535"/>
                </a:lnTo>
                <a:lnTo>
                  <a:pt x="30655" y="30954"/>
                </a:lnTo>
                <a:lnTo>
                  <a:pt x="29878" y="31252"/>
                </a:lnTo>
                <a:lnTo>
                  <a:pt x="29101" y="31432"/>
                </a:lnTo>
                <a:lnTo>
                  <a:pt x="28265" y="31611"/>
                </a:lnTo>
                <a:lnTo>
                  <a:pt x="27428" y="31730"/>
                </a:lnTo>
                <a:lnTo>
                  <a:pt x="26532" y="31790"/>
                </a:lnTo>
                <a:lnTo>
                  <a:pt x="25695" y="31850"/>
                </a:lnTo>
                <a:lnTo>
                  <a:pt x="23903" y="31790"/>
                </a:lnTo>
                <a:lnTo>
                  <a:pt x="22170" y="31611"/>
                </a:lnTo>
                <a:lnTo>
                  <a:pt x="19003" y="31252"/>
                </a:lnTo>
                <a:lnTo>
                  <a:pt x="16971" y="30954"/>
                </a:lnTo>
                <a:lnTo>
                  <a:pt x="14999" y="30655"/>
                </a:lnTo>
                <a:lnTo>
                  <a:pt x="13027" y="30237"/>
                </a:lnTo>
                <a:lnTo>
                  <a:pt x="11055" y="29759"/>
                </a:lnTo>
                <a:lnTo>
                  <a:pt x="10099" y="29460"/>
                </a:lnTo>
                <a:lnTo>
                  <a:pt x="9143" y="29161"/>
                </a:lnTo>
                <a:lnTo>
                  <a:pt x="7291" y="28384"/>
                </a:lnTo>
                <a:lnTo>
                  <a:pt x="6335" y="28026"/>
                </a:lnTo>
                <a:lnTo>
                  <a:pt x="5438" y="27727"/>
                </a:lnTo>
                <a:lnTo>
                  <a:pt x="4482" y="27428"/>
                </a:lnTo>
                <a:lnTo>
                  <a:pt x="3526" y="27249"/>
                </a:lnTo>
                <a:lnTo>
                  <a:pt x="8605" y="20616"/>
                </a:lnTo>
                <a:lnTo>
                  <a:pt x="13685" y="13983"/>
                </a:lnTo>
                <a:lnTo>
                  <a:pt x="15597" y="11473"/>
                </a:lnTo>
                <a:lnTo>
                  <a:pt x="18883" y="7171"/>
                </a:lnTo>
                <a:lnTo>
                  <a:pt x="20556" y="4900"/>
                </a:lnTo>
                <a:lnTo>
                  <a:pt x="21931" y="2928"/>
                </a:lnTo>
                <a:lnTo>
                  <a:pt x="22409" y="2152"/>
                </a:lnTo>
                <a:lnTo>
                  <a:pt x="22827" y="1494"/>
                </a:lnTo>
                <a:lnTo>
                  <a:pt x="23006" y="1076"/>
                </a:lnTo>
                <a:lnTo>
                  <a:pt x="23058" y="974"/>
                </a:lnTo>
                <a:close/>
                <a:moveTo>
                  <a:pt x="3168" y="27727"/>
                </a:moveTo>
                <a:lnTo>
                  <a:pt x="3825" y="28324"/>
                </a:lnTo>
                <a:lnTo>
                  <a:pt x="4602" y="28802"/>
                </a:lnTo>
                <a:lnTo>
                  <a:pt x="5438" y="29161"/>
                </a:lnTo>
                <a:lnTo>
                  <a:pt x="6335" y="29520"/>
                </a:lnTo>
                <a:lnTo>
                  <a:pt x="7291" y="29878"/>
                </a:lnTo>
                <a:lnTo>
                  <a:pt x="8187" y="30117"/>
                </a:lnTo>
                <a:lnTo>
                  <a:pt x="9920" y="30595"/>
                </a:lnTo>
                <a:lnTo>
                  <a:pt x="12071" y="31193"/>
                </a:lnTo>
                <a:lnTo>
                  <a:pt x="14222" y="31671"/>
                </a:lnTo>
                <a:lnTo>
                  <a:pt x="16373" y="32029"/>
                </a:lnTo>
                <a:lnTo>
                  <a:pt x="18584" y="32328"/>
                </a:lnTo>
                <a:lnTo>
                  <a:pt x="20377" y="32567"/>
                </a:lnTo>
                <a:lnTo>
                  <a:pt x="22230" y="32746"/>
                </a:lnTo>
                <a:lnTo>
                  <a:pt x="24082" y="32806"/>
                </a:lnTo>
                <a:lnTo>
                  <a:pt x="25934" y="32806"/>
                </a:lnTo>
                <a:lnTo>
                  <a:pt x="26831" y="32746"/>
                </a:lnTo>
                <a:lnTo>
                  <a:pt x="27787" y="32627"/>
                </a:lnTo>
                <a:lnTo>
                  <a:pt x="28683" y="32507"/>
                </a:lnTo>
                <a:lnTo>
                  <a:pt x="29579" y="32268"/>
                </a:lnTo>
                <a:lnTo>
                  <a:pt x="30416" y="32029"/>
                </a:lnTo>
                <a:lnTo>
                  <a:pt x="31253" y="31671"/>
                </a:lnTo>
                <a:lnTo>
                  <a:pt x="32089" y="31312"/>
                </a:lnTo>
                <a:lnTo>
                  <a:pt x="32866" y="30834"/>
                </a:lnTo>
                <a:lnTo>
                  <a:pt x="33045" y="32029"/>
                </a:lnTo>
                <a:lnTo>
                  <a:pt x="33165" y="32388"/>
                </a:lnTo>
                <a:lnTo>
                  <a:pt x="33165" y="32567"/>
                </a:lnTo>
                <a:lnTo>
                  <a:pt x="33105" y="32627"/>
                </a:lnTo>
                <a:lnTo>
                  <a:pt x="32985" y="32746"/>
                </a:lnTo>
                <a:lnTo>
                  <a:pt x="32866" y="32806"/>
                </a:lnTo>
                <a:lnTo>
                  <a:pt x="32448" y="32806"/>
                </a:lnTo>
                <a:lnTo>
                  <a:pt x="32209" y="32985"/>
                </a:lnTo>
                <a:lnTo>
                  <a:pt x="31850" y="33105"/>
                </a:lnTo>
                <a:lnTo>
                  <a:pt x="31133" y="33284"/>
                </a:lnTo>
                <a:lnTo>
                  <a:pt x="29759" y="33583"/>
                </a:lnTo>
                <a:lnTo>
                  <a:pt x="28026" y="33762"/>
                </a:lnTo>
                <a:lnTo>
                  <a:pt x="26233" y="33882"/>
                </a:lnTo>
                <a:lnTo>
                  <a:pt x="24500" y="33882"/>
                </a:lnTo>
                <a:lnTo>
                  <a:pt x="22708" y="33762"/>
                </a:lnTo>
                <a:lnTo>
                  <a:pt x="20915" y="33643"/>
                </a:lnTo>
                <a:lnTo>
                  <a:pt x="19182" y="33463"/>
                </a:lnTo>
                <a:lnTo>
                  <a:pt x="15716" y="33045"/>
                </a:lnTo>
                <a:lnTo>
                  <a:pt x="13924" y="32746"/>
                </a:lnTo>
                <a:lnTo>
                  <a:pt x="12191" y="32388"/>
                </a:lnTo>
                <a:lnTo>
                  <a:pt x="10517" y="31969"/>
                </a:lnTo>
                <a:lnTo>
                  <a:pt x="8844" y="31432"/>
                </a:lnTo>
                <a:lnTo>
                  <a:pt x="7231" y="30834"/>
                </a:lnTo>
                <a:lnTo>
                  <a:pt x="5618" y="30237"/>
                </a:lnTo>
                <a:lnTo>
                  <a:pt x="2331" y="28802"/>
                </a:lnTo>
                <a:lnTo>
                  <a:pt x="3168" y="27727"/>
                </a:lnTo>
                <a:close/>
                <a:moveTo>
                  <a:pt x="22887" y="0"/>
                </a:moveTo>
                <a:lnTo>
                  <a:pt x="22887" y="60"/>
                </a:lnTo>
                <a:lnTo>
                  <a:pt x="22827" y="180"/>
                </a:lnTo>
                <a:lnTo>
                  <a:pt x="22887" y="419"/>
                </a:lnTo>
                <a:lnTo>
                  <a:pt x="23030" y="885"/>
                </a:lnTo>
                <a:lnTo>
                  <a:pt x="23006" y="837"/>
                </a:lnTo>
                <a:lnTo>
                  <a:pt x="22827" y="1016"/>
                </a:lnTo>
                <a:lnTo>
                  <a:pt x="22349" y="1554"/>
                </a:lnTo>
                <a:lnTo>
                  <a:pt x="20676" y="3646"/>
                </a:lnTo>
                <a:lnTo>
                  <a:pt x="15597" y="10039"/>
                </a:lnTo>
                <a:lnTo>
                  <a:pt x="10278" y="16851"/>
                </a:lnTo>
                <a:lnTo>
                  <a:pt x="7291" y="20676"/>
                </a:lnTo>
                <a:lnTo>
                  <a:pt x="3526" y="25635"/>
                </a:lnTo>
                <a:lnTo>
                  <a:pt x="2690" y="26711"/>
                </a:lnTo>
                <a:lnTo>
                  <a:pt x="1435" y="28145"/>
                </a:lnTo>
                <a:lnTo>
                  <a:pt x="837" y="28922"/>
                </a:lnTo>
                <a:lnTo>
                  <a:pt x="359" y="29639"/>
                </a:lnTo>
                <a:lnTo>
                  <a:pt x="180" y="29998"/>
                </a:lnTo>
                <a:lnTo>
                  <a:pt x="60" y="30296"/>
                </a:lnTo>
                <a:lnTo>
                  <a:pt x="1" y="30595"/>
                </a:lnTo>
                <a:lnTo>
                  <a:pt x="1" y="30834"/>
                </a:lnTo>
                <a:lnTo>
                  <a:pt x="60" y="31013"/>
                </a:lnTo>
                <a:lnTo>
                  <a:pt x="180" y="31252"/>
                </a:lnTo>
                <a:lnTo>
                  <a:pt x="538" y="31671"/>
                </a:lnTo>
                <a:lnTo>
                  <a:pt x="1016" y="32089"/>
                </a:lnTo>
                <a:lnTo>
                  <a:pt x="1554" y="32507"/>
                </a:lnTo>
                <a:lnTo>
                  <a:pt x="2749" y="33284"/>
                </a:lnTo>
                <a:lnTo>
                  <a:pt x="3646" y="33822"/>
                </a:lnTo>
                <a:lnTo>
                  <a:pt x="4721" y="34479"/>
                </a:lnTo>
                <a:lnTo>
                  <a:pt x="5797" y="35077"/>
                </a:lnTo>
                <a:lnTo>
                  <a:pt x="6932" y="35615"/>
                </a:lnTo>
                <a:lnTo>
                  <a:pt x="8127" y="36093"/>
                </a:lnTo>
                <a:lnTo>
                  <a:pt x="9322" y="36511"/>
                </a:lnTo>
                <a:lnTo>
                  <a:pt x="10517" y="36869"/>
                </a:lnTo>
                <a:lnTo>
                  <a:pt x="11713" y="37168"/>
                </a:lnTo>
                <a:lnTo>
                  <a:pt x="12908" y="37467"/>
                </a:lnTo>
                <a:lnTo>
                  <a:pt x="14163" y="37706"/>
                </a:lnTo>
                <a:lnTo>
                  <a:pt x="15358" y="37885"/>
                </a:lnTo>
                <a:lnTo>
                  <a:pt x="16613" y="38005"/>
                </a:lnTo>
                <a:lnTo>
                  <a:pt x="17867" y="38124"/>
                </a:lnTo>
                <a:lnTo>
                  <a:pt x="20377" y="38244"/>
                </a:lnTo>
                <a:lnTo>
                  <a:pt x="22887" y="38184"/>
                </a:lnTo>
                <a:lnTo>
                  <a:pt x="25397" y="38124"/>
                </a:lnTo>
                <a:lnTo>
                  <a:pt x="27906" y="37945"/>
                </a:lnTo>
                <a:lnTo>
                  <a:pt x="30296" y="37945"/>
                </a:lnTo>
                <a:lnTo>
                  <a:pt x="30954" y="37885"/>
                </a:lnTo>
                <a:lnTo>
                  <a:pt x="31551" y="37826"/>
                </a:lnTo>
                <a:lnTo>
                  <a:pt x="32089" y="37706"/>
                </a:lnTo>
                <a:lnTo>
                  <a:pt x="32627" y="37586"/>
                </a:lnTo>
                <a:lnTo>
                  <a:pt x="32926" y="37467"/>
                </a:lnTo>
                <a:lnTo>
                  <a:pt x="33224" y="37288"/>
                </a:lnTo>
                <a:lnTo>
                  <a:pt x="33344" y="37228"/>
                </a:lnTo>
                <a:lnTo>
                  <a:pt x="33344" y="37049"/>
                </a:lnTo>
                <a:lnTo>
                  <a:pt x="33344" y="36929"/>
                </a:lnTo>
                <a:lnTo>
                  <a:pt x="33224" y="36690"/>
                </a:lnTo>
                <a:lnTo>
                  <a:pt x="33105" y="36571"/>
                </a:lnTo>
                <a:lnTo>
                  <a:pt x="32866" y="36511"/>
                </a:lnTo>
                <a:lnTo>
                  <a:pt x="32567" y="36451"/>
                </a:lnTo>
                <a:lnTo>
                  <a:pt x="32209" y="36511"/>
                </a:lnTo>
                <a:lnTo>
                  <a:pt x="31073" y="36630"/>
                </a:lnTo>
                <a:lnTo>
                  <a:pt x="28564" y="36869"/>
                </a:lnTo>
                <a:lnTo>
                  <a:pt x="25994" y="37049"/>
                </a:lnTo>
                <a:lnTo>
                  <a:pt x="23484" y="37168"/>
                </a:lnTo>
                <a:lnTo>
                  <a:pt x="20915" y="37168"/>
                </a:lnTo>
                <a:lnTo>
                  <a:pt x="19481" y="37108"/>
                </a:lnTo>
                <a:lnTo>
                  <a:pt x="18106" y="37049"/>
                </a:lnTo>
                <a:lnTo>
                  <a:pt x="16672" y="36929"/>
                </a:lnTo>
                <a:lnTo>
                  <a:pt x="15238" y="36750"/>
                </a:lnTo>
                <a:lnTo>
                  <a:pt x="13864" y="36571"/>
                </a:lnTo>
                <a:lnTo>
                  <a:pt x="12489" y="36272"/>
                </a:lnTo>
                <a:lnTo>
                  <a:pt x="11115" y="35913"/>
                </a:lnTo>
                <a:lnTo>
                  <a:pt x="9741" y="35555"/>
                </a:lnTo>
                <a:lnTo>
                  <a:pt x="8486" y="35077"/>
                </a:lnTo>
                <a:lnTo>
                  <a:pt x="7291" y="34599"/>
                </a:lnTo>
                <a:lnTo>
                  <a:pt x="6096" y="34061"/>
                </a:lnTo>
                <a:lnTo>
                  <a:pt x="4900" y="33404"/>
                </a:lnTo>
                <a:lnTo>
                  <a:pt x="3646" y="32567"/>
                </a:lnTo>
                <a:lnTo>
                  <a:pt x="2451" y="31730"/>
                </a:lnTo>
                <a:lnTo>
                  <a:pt x="1913" y="31312"/>
                </a:lnTo>
                <a:lnTo>
                  <a:pt x="1674" y="31133"/>
                </a:lnTo>
                <a:lnTo>
                  <a:pt x="1494" y="30954"/>
                </a:lnTo>
                <a:lnTo>
                  <a:pt x="1255" y="30476"/>
                </a:lnTo>
                <a:lnTo>
                  <a:pt x="1255" y="30296"/>
                </a:lnTo>
                <a:lnTo>
                  <a:pt x="1315" y="30177"/>
                </a:lnTo>
                <a:lnTo>
                  <a:pt x="1554" y="29818"/>
                </a:lnTo>
                <a:lnTo>
                  <a:pt x="1972" y="29281"/>
                </a:lnTo>
                <a:lnTo>
                  <a:pt x="2749" y="29878"/>
                </a:lnTo>
                <a:lnTo>
                  <a:pt x="3586" y="30416"/>
                </a:lnTo>
                <a:lnTo>
                  <a:pt x="4422" y="30954"/>
                </a:lnTo>
                <a:lnTo>
                  <a:pt x="5259" y="31372"/>
                </a:lnTo>
                <a:lnTo>
                  <a:pt x="6155" y="31790"/>
                </a:lnTo>
                <a:lnTo>
                  <a:pt x="7052" y="32149"/>
                </a:lnTo>
                <a:lnTo>
                  <a:pt x="8008" y="32448"/>
                </a:lnTo>
                <a:lnTo>
                  <a:pt x="8904" y="32746"/>
                </a:lnTo>
                <a:lnTo>
                  <a:pt x="10816" y="33224"/>
                </a:lnTo>
                <a:lnTo>
                  <a:pt x="12788" y="33643"/>
                </a:lnTo>
                <a:lnTo>
                  <a:pt x="14700" y="33941"/>
                </a:lnTo>
                <a:lnTo>
                  <a:pt x="16672" y="34121"/>
                </a:lnTo>
                <a:lnTo>
                  <a:pt x="20676" y="34599"/>
                </a:lnTo>
                <a:lnTo>
                  <a:pt x="22887" y="34838"/>
                </a:lnTo>
                <a:lnTo>
                  <a:pt x="25098" y="34957"/>
                </a:lnTo>
                <a:lnTo>
                  <a:pt x="27249" y="34957"/>
                </a:lnTo>
                <a:lnTo>
                  <a:pt x="28325" y="34838"/>
                </a:lnTo>
                <a:lnTo>
                  <a:pt x="29400" y="34718"/>
                </a:lnTo>
                <a:lnTo>
                  <a:pt x="30416" y="34479"/>
                </a:lnTo>
                <a:lnTo>
                  <a:pt x="31372" y="34240"/>
                </a:lnTo>
                <a:lnTo>
                  <a:pt x="32328" y="33882"/>
                </a:lnTo>
                <a:lnTo>
                  <a:pt x="33224" y="33404"/>
                </a:lnTo>
                <a:lnTo>
                  <a:pt x="33284" y="34300"/>
                </a:lnTo>
                <a:lnTo>
                  <a:pt x="33344" y="35435"/>
                </a:lnTo>
                <a:lnTo>
                  <a:pt x="33404" y="36033"/>
                </a:lnTo>
                <a:lnTo>
                  <a:pt x="33523" y="36571"/>
                </a:lnTo>
                <a:lnTo>
                  <a:pt x="33643" y="37049"/>
                </a:lnTo>
                <a:lnTo>
                  <a:pt x="33762" y="37347"/>
                </a:lnTo>
                <a:lnTo>
                  <a:pt x="34061" y="37586"/>
                </a:lnTo>
                <a:lnTo>
                  <a:pt x="34240" y="37646"/>
                </a:lnTo>
                <a:lnTo>
                  <a:pt x="34420" y="37706"/>
                </a:lnTo>
                <a:lnTo>
                  <a:pt x="34599" y="37706"/>
                </a:lnTo>
                <a:lnTo>
                  <a:pt x="34718" y="37646"/>
                </a:lnTo>
                <a:lnTo>
                  <a:pt x="34778" y="37467"/>
                </a:lnTo>
                <a:lnTo>
                  <a:pt x="34778" y="37228"/>
                </a:lnTo>
                <a:lnTo>
                  <a:pt x="34001" y="31730"/>
                </a:lnTo>
                <a:lnTo>
                  <a:pt x="33822" y="30535"/>
                </a:lnTo>
                <a:lnTo>
                  <a:pt x="33762" y="30296"/>
                </a:lnTo>
                <a:lnTo>
                  <a:pt x="33822" y="30117"/>
                </a:lnTo>
                <a:lnTo>
                  <a:pt x="33882" y="29998"/>
                </a:lnTo>
                <a:lnTo>
                  <a:pt x="34121" y="29878"/>
                </a:lnTo>
                <a:lnTo>
                  <a:pt x="34181" y="29579"/>
                </a:lnTo>
                <a:lnTo>
                  <a:pt x="34181" y="29101"/>
                </a:lnTo>
                <a:lnTo>
                  <a:pt x="34121" y="28922"/>
                </a:lnTo>
                <a:lnTo>
                  <a:pt x="34061" y="28802"/>
                </a:lnTo>
                <a:lnTo>
                  <a:pt x="34001" y="28743"/>
                </a:lnTo>
                <a:lnTo>
                  <a:pt x="33882" y="28743"/>
                </a:lnTo>
                <a:lnTo>
                  <a:pt x="33643" y="28922"/>
                </a:lnTo>
                <a:lnTo>
                  <a:pt x="33284" y="26831"/>
                </a:lnTo>
                <a:lnTo>
                  <a:pt x="32866" y="24799"/>
                </a:lnTo>
                <a:lnTo>
                  <a:pt x="32448" y="22767"/>
                </a:lnTo>
                <a:lnTo>
                  <a:pt x="31910" y="20795"/>
                </a:lnTo>
                <a:lnTo>
                  <a:pt x="31312" y="18823"/>
                </a:lnTo>
                <a:lnTo>
                  <a:pt x="30715" y="16851"/>
                </a:lnTo>
                <a:lnTo>
                  <a:pt x="29998" y="14880"/>
                </a:lnTo>
                <a:lnTo>
                  <a:pt x="29281" y="12908"/>
                </a:lnTo>
                <a:lnTo>
                  <a:pt x="27787" y="9143"/>
                </a:lnTo>
                <a:lnTo>
                  <a:pt x="26353" y="5378"/>
                </a:lnTo>
                <a:lnTo>
                  <a:pt x="25755" y="4243"/>
                </a:lnTo>
                <a:lnTo>
                  <a:pt x="24739" y="2331"/>
                </a:lnTo>
                <a:lnTo>
                  <a:pt x="24142" y="1375"/>
                </a:lnTo>
                <a:lnTo>
                  <a:pt x="23604" y="538"/>
                </a:lnTo>
                <a:lnTo>
                  <a:pt x="23365" y="299"/>
                </a:lnTo>
                <a:lnTo>
                  <a:pt x="23126" y="60"/>
                </a:lnTo>
                <a:lnTo>
                  <a:pt x="23006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2" name="Google Shape;142;p5"/>
          <p:cNvSpPr/>
          <p:nvPr/>
        </p:nvSpPr>
        <p:spPr>
          <a:xfrm rot="5503490">
            <a:off x="9235473" y="5691805"/>
            <a:ext cx="1306627" cy="1173107"/>
          </a:xfrm>
          <a:custGeom>
            <a:avLst/>
            <a:gdLst/>
            <a:ahLst/>
            <a:cxnLst/>
            <a:rect l="l" t="t" r="r" b="b"/>
            <a:pathLst>
              <a:path w="43861" h="39379" extrusionOk="0">
                <a:moveTo>
                  <a:pt x="39917" y="2092"/>
                </a:moveTo>
                <a:lnTo>
                  <a:pt x="40216" y="2331"/>
                </a:lnTo>
                <a:lnTo>
                  <a:pt x="40514" y="2510"/>
                </a:lnTo>
                <a:lnTo>
                  <a:pt x="40873" y="2689"/>
                </a:lnTo>
                <a:lnTo>
                  <a:pt x="41232" y="2809"/>
                </a:lnTo>
                <a:lnTo>
                  <a:pt x="41949" y="2988"/>
                </a:lnTo>
                <a:lnTo>
                  <a:pt x="42725" y="3048"/>
                </a:lnTo>
                <a:lnTo>
                  <a:pt x="42666" y="3586"/>
                </a:lnTo>
                <a:lnTo>
                  <a:pt x="42486" y="4064"/>
                </a:lnTo>
                <a:lnTo>
                  <a:pt x="42188" y="5080"/>
                </a:lnTo>
                <a:lnTo>
                  <a:pt x="41949" y="4960"/>
                </a:lnTo>
                <a:lnTo>
                  <a:pt x="41769" y="4900"/>
                </a:lnTo>
                <a:lnTo>
                  <a:pt x="41650" y="4960"/>
                </a:lnTo>
                <a:lnTo>
                  <a:pt x="41530" y="5080"/>
                </a:lnTo>
                <a:lnTo>
                  <a:pt x="41411" y="5259"/>
                </a:lnTo>
                <a:lnTo>
                  <a:pt x="41351" y="5498"/>
                </a:lnTo>
                <a:lnTo>
                  <a:pt x="41291" y="6036"/>
                </a:lnTo>
                <a:lnTo>
                  <a:pt x="41232" y="6633"/>
                </a:lnTo>
                <a:lnTo>
                  <a:pt x="41232" y="7231"/>
                </a:lnTo>
                <a:lnTo>
                  <a:pt x="41291" y="7888"/>
                </a:lnTo>
                <a:lnTo>
                  <a:pt x="41351" y="10099"/>
                </a:lnTo>
                <a:lnTo>
                  <a:pt x="41411" y="12370"/>
                </a:lnTo>
                <a:lnTo>
                  <a:pt x="41351" y="14760"/>
                </a:lnTo>
                <a:lnTo>
                  <a:pt x="41291" y="15955"/>
                </a:lnTo>
                <a:lnTo>
                  <a:pt x="41172" y="17150"/>
                </a:lnTo>
                <a:lnTo>
                  <a:pt x="41052" y="18345"/>
                </a:lnTo>
                <a:lnTo>
                  <a:pt x="40873" y="19540"/>
                </a:lnTo>
                <a:lnTo>
                  <a:pt x="40634" y="20735"/>
                </a:lnTo>
                <a:lnTo>
                  <a:pt x="40335" y="21871"/>
                </a:lnTo>
                <a:lnTo>
                  <a:pt x="40036" y="22887"/>
                </a:lnTo>
                <a:lnTo>
                  <a:pt x="39738" y="23843"/>
                </a:lnTo>
                <a:lnTo>
                  <a:pt x="39319" y="24739"/>
                </a:lnTo>
                <a:lnTo>
                  <a:pt x="38901" y="25695"/>
                </a:lnTo>
                <a:lnTo>
                  <a:pt x="38423" y="26591"/>
                </a:lnTo>
                <a:lnTo>
                  <a:pt x="37945" y="27488"/>
                </a:lnTo>
                <a:lnTo>
                  <a:pt x="37407" y="28324"/>
                </a:lnTo>
                <a:lnTo>
                  <a:pt x="36810" y="29161"/>
                </a:lnTo>
                <a:lnTo>
                  <a:pt x="36152" y="29938"/>
                </a:lnTo>
                <a:lnTo>
                  <a:pt x="35495" y="30715"/>
                </a:lnTo>
                <a:lnTo>
                  <a:pt x="34838" y="31432"/>
                </a:lnTo>
                <a:lnTo>
                  <a:pt x="34061" y="32149"/>
                </a:lnTo>
                <a:lnTo>
                  <a:pt x="33344" y="32806"/>
                </a:lnTo>
                <a:lnTo>
                  <a:pt x="32507" y="33403"/>
                </a:lnTo>
                <a:lnTo>
                  <a:pt x="31671" y="34001"/>
                </a:lnTo>
                <a:lnTo>
                  <a:pt x="30834" y="34599"/>
                </a:lnTo>
                <a:lnTo>
                  <a:pt x="29878" y="35136"/>
                </a:lnTo>
                <a:lnTo>
                  <a:pt x="28862" y="35674"/>
                </a:lnTo>
                <a:lnTo>
                  <a:pt x="27846" y="36152"/>
                </a:lnTo>
                <a:lnTo>
                  <a:pt x="26830" y="36571"/>
                </a:lnTo>
                <a:lnTo>
                  <a:pt x="25815" y="36929"/>
                </a:lnTo>
                <a:lnTo>
                  <a:pt x="24739" y="37228"/>
                </a:lnTo>
                <a:lnTo>
                  <a:pt x="23663" y="37527"/>
                </a:lnTo>
                <a:lnTo>
                  <a:pt x="22528" y="37706"/>
                </a:lnTo>
                <a:lnTo>
                  <a:pt x="21453" y="37885"/>
                </a:lnTo>
                <a:lnTo>
                  <a:pt x="20317" y="38005"/>
                </a:lnTo>
                <a:lnTo>
                  <a:pt x="19242" y="38064"/>
                </a:lnTo>
                <a:lnTo>
                  <a:pt x="18106" y="38064"/>
                </a:lnTo>
                <a:lnTo>
                  <a:pt x="17031" y="38005"/>
                </a:lnTo>
                <a:lnTo>
                  <a:pt x="15895" y="37945"/>
                </a:lnTo>
                <a:lnTo>
                  <a:pt x="14760" y="37766"/>
                </a:lnTo>
                <a:lnTo>
                  <a:pt x="13684" y="37586"/>
                </a:lnTo>
                <a:lnTo>
                  <a:pt x="12668" y="37347"/>
                </a:lnTo>
                <a:lnTo>
                  <a:pt x="11712" y="37108"/>
                </a:lnTo>
                <a:lnTo>
                  <a:pt x="9740" y="36511"/>
                </a:lnTo>
                <a:lnTo>
                  <a:pt x="7828" y="35794"/>
                </a:lnTo>
                <a:lnTo>
                  <a:pt x="5976" y="34957"/>
                </a:lnTo>
                <a:lnTo>
                  <a:pt x="4542" y="34240"/>
                </a:lnTo>
                <a:lnTo>
                  <a:pt x="3884" y="33822"/>
                </a:lnTo>
                <a:lnTo>
                  <a:pt x="3167" y="33344"/>
                </a:lnTo>
                <a:lnTo>
                  <a:pt x="2570" y="32866"/>
                </a:lnTo>
                <a:lnTo>
                  <a:pt x="2032" y="32268"/>
                </a:lnTo>
                <a:lnTo>
                  <a:pt x="1793" y="31969"/>
                </a:lnTo>
                <a:lnTo>
                  <a:pt x="1614" y="31611"/>
                </a:lnTo>
                <a:lnTo>
                  <a:pt x="1434" y="31252"/>
                </a:lnTo>
                <a:lnTo>
                  <a:pt x="1315" y="30894"/>
                </a:lnTo>
                <a:lnTo>
                  <a:pt x="1554" y="31013"/>
                </a:lnTo>
                <a:lnTo>
                  <a:pt x="1733" y="31073"/>
                </a:lnTo>
                <a:lnTo>
                  <a:pt x="1913" y="31013"/>
                </a:lnTo>
                <a:lnTo>
                  <a:pt x="2032" y="30894"/>
                </a:lnTo>
                <a:lnTo>
                  <a:pt x="2271" y="30535"/>
                </a:lnTo>
                <a:lnTo>
                  <a:pt x="2450" y="30177"/>
                </a:lnTo>
                <a:lnTo>
                  <a:pt x="2869" y="30655"/>
                </a:lnTo>
                <a:lnTo>
                  <a:pt x="3406" y="31133"/>
                </a:lnTo>
                <a:lnTo>
                  <a:pt x="3944" y="31551"/>
                </a:lnTo>
                <a:lnTo>
                  <a:pt x="4542" y="31910"/>
                </a:lnTo>
                <a:lnTo>
                  <a:pt x="5199" y="32268"/>
                </a:lnTo>
                <a:lnTo>
                  <a:pt x="5856" y="32567"/>
                </a:lnTo>
                <a:lnTo>
                  <a:pt x="7231" y="33105"/>
                </a:lnTo>
                <a:lnTo>
                  <a:pt x="8665" y="33583"/>
                </a:lnTo>
                <a:lnTo>
                  <a:pt x="10099" y="33882"/>
                </a:lnTo>
                <a:lnTo>
                  <a:pt x="11533" y="34180"/>
                </a:lnTo>
                <a:lnTo>
                  <a:pt x="12788" y="34360"/>
                </a:lnTo>
                <a:lnTo>
                  <a:pt x="14342" y="34539"/>
                </a:lnTo>
                <a:lnTo>
                  <a:pt x="15836" y="34599"/>
                </a:lnTo>
                <a:lnTo>
                  <a:pt x="17389" y="34599"/>
                </a:lnTo>
                <a:lnTo>
                  <a:pt x="18943" y="34479"/>
                </a:lnTo>
                <a:lnTo>
                  <a:pt x="20437" y="34240"/>
                </a:lnTo>
                <a:lnTo>
                  <a:pt x="21931" y="33941"/>
                </a:lnTo>
                <a:lnTo>
                  <a:pt x="23424" y="33523"/>
                </a:lnTo>
                <a:lnTo>
                  <a:pt x="24859" y="33045"/>
                </a:lnTo>
                <a:lnTo>
                  <a:pt x="26054" y="32567"/>
                </a:lnTo>
                <a:lnTo>
                  <a:pt x="27249" y="32029"/>
                </a:lnTo>
                <a:lnTo>
                  <a:pt x="28324" y="31432"/>
                </a:lnTo>
                <a:lnTo>
                  <a:pt x="29400" y="30774"/>
                </a:lnTo>
                <a:lnTo>
                  <a:pt x="30476" y="30057"/>
                </a:lnTo>
                <a:lnTo>
                  <a:pt x="31491" y="29280"/>
                </a:lnTo>
                <a:lnTo>
                  <a:pt x="32447" y="28444"/>
                </a:lnTo>
                <a:lnTo>
                  <a:pt x="33344" y="27547"/>
                </a:lnTo>
                <a:lnTo>
                  <a:pt x="34240" y="26651"/>
                </a:lnTo>
                <a:lnTo>
                  <a:pt x="35077" y="25695"/>
                </a:lnTo>
                <a:lnTo>
                  <a:pt x="35854" y="24679"/>
                </a:lnTo>
                <a:lnTo>
                  <a:pt x="36571" y="23663"/>
                </a:lnTo>
                <a:lnTo>
                  <a:pt x="37288" y="22588"/>
                </a:lnTo>
                <a:lnTo>
                  <a:pt x="37885" y="21452"/>
                </a:lnTo>
                <a:lnTo>
                  <a:pt x="38483" y="20317"/>
                </a:lnTo>
                <a:lnTo>
                  <a:pt x="38961" y="19122"/>
                </a:lnTo>
                <a:lnTo>
                  <a:pt x="39558" y="17628"/>
                </a:lnTo>
                <a:lnTo>
                  <a:pt x="39977" y="16074"/>
                </a:lnTo>
                <a:lnTo>
                  <a:pt x="40275" y="14581"/>
                </a:lnTo>
                <a:lnTo>
                  <a:pt x="40514" y="13027"/>
                </a:lnTo>
                <a:lnTo>
                  <a:pt x="40634" y="11473"/>
                </a:lnTo>
                <a:lnTo>
                  <a:pt x="40753" y="9920"/>
                </a:lnTo>
                <a:lnTo>
                  <a:pt x="40933" y="6753"/>
                </a:lnTo>
                <a:lnTo>
                  <a:pt x="41172" y="5438"/>
                </a:lnTo>
                <a:lnTo>
                  <a:pt x="41232" y="5080"/>
                </a:lnTo>
                <a:lnTo>
                  <a:pt x="41232" y="4721"/>
                </a:lnTo>
                <a:lnTo>
                  <a:pt x="41172" y="4422"/>
                </a:lnTo>
                <a:lnTo>
                  <a:pt x="41052" y="4243"/>
                </a:lnTo>
                <a:lnTo>
                  <a:pt x="40933" y="4183"/>
                </a:lnTo>
                <a:lnTo>
                  <a:pt x="40753" y="4183"/>
                </a:lnTo>
                <a:lnTo>
                  <a:pt x="40694" y="4303"/>
                </a:lnTo>
                <a:lnTo>
                  <a:pt x="40574" y="4542"/>
                </a:lnTo>
                <a:lnTo>
                  <a:pt x="40455" y="4840"/>
                </a:lnTo>
                <a:lnTo>
                  <a:pt x="40335" y="5558"/>
                </a:lnTo>
                <a:lnTo>
                  <a:pt x="40335" y="5916"/>
                </a:lnTo>
                <a:lnTo>
                  <a:pt x="40275" y="6753"/>
                </a:lnTo>
                <a:lnTo>
                  <a:pt x="40216" y="7589"/>
                </a:lnTo>
                <a:lnTo>
                  <a:pt x="40216" y="9203"/>
                </a:lnTo>
                <a:lnTo>
                  <a:pt x="40216" y="10876"/>
                </a:lnTo>
                <a:lnTo>
                  <a:pt x="40156" y="11653"/>
                </a:lnTo>
                <a:lnTo>
                  <a:pt x="40096" y="12489"/>
                </a:lnTo>
                <a:lnTo>
                  <a:pt x="39857" y="13923"/>
                </a:lnTo>
                <a:lnTo>
                  <a:pt x="39558" y="15357"/>
                </a:lnTo>
                <a:lnTo>
                  <a:pt x="39200" y="16732"/>
                </a:lnTo>
                <a:lnTo>
                  <a:pt x="38722" y="18106"/>
                </a:lnTo>
                <a:lnTo>
                  <a:pt x="38124" y="19421"/>
                </a:lnTo>
                <a:lnTo>
                  <a:pt x="37467" y="20735"/>
                </a:lnTo>
                <a:lnTo>
                  <a:pt x="36750" y="21990"/>
                </a:lnTo>
                <a:lnTo>
                  <a:pt x="35973" y="23245"/>
                </a:lnTo>
                <a:lnTo>
                  <a:pt x="35077" y="24440"/>
                </a:lnTo>
                <a:lnTo>
                  <a:pt x="34180" y="25516"/>
                </a:lnTo>
                <a:lnTo>
                  <a:pt x="33165" y="26591"/>
                </a:lnTo>
                <a:lnTo>
                  <a:pt x="32149" y="27607"/>
                </a:lnTo>
                <a:lnTo>
                  <a:pt x="31013" y="28563"/>
                </a:lnTo>
                <a:lnTo>
                  <a:pt x="29878" y="29400"/>
                </a:lnTo>
                <a:lnTo>
                  <a:pt x="28623" y="30177"/>
                </a:lnTo>
                <a:lnTo>
                  <a:pt x="27368" y="30894"/>
                </a:lnTo>
                <a:lnTo>
                  <a:pt x="25874" y="31611"/>
                </a:lnTo>
                <a:lnTo>
                  <a:pt x="24321" y="32268"/>
                </a:lnTo>
                <a:lnTo>
                  <a:pt x="22707" y="32746"/>
                </a:lnTo>
                <a:lnTo>
                  <a:pt x="21094" y="33105"/>
                </a:lnTo>
                <a:lnTo>
                  <a:pt x="19421" y="33403"/>
                </a:lnTo>
                <a:lnTo>
                  <a:pt x="17748" y="33583"/>
                </a:lnTo>
                <a:lnTo>
                  <a:pt x="16075" y="33643"/>
                </a:lnTo>
                <a:lnTo>
                  <a:pt x="14401" y="33583"/>
                </a:lnTo>
                <a:lnTo>
                  <a:pt x="12668" y="33403"/>
                </a:lnTo>
                <a:lnTo>
                  <a:pt x="10995" y="33105"/>
                </a:lnTo>
                <a:lnTo>
                  <a:pt x="9382" y="32686"/>
                </a:lnTo>
                <a:lnTo>
                  <a:pt x="8545" y="32447"/>
                </a:lnTo>
                <a:lnTo>
                  <a:pt x="7769" y="32149"/>
                </a:lnTo>
                <a:lnTo>
                  <a:pt x="6992" y="31850"/>
                </a:lnTo>
                <a:lnTo>
                  <a:pt x="6215" y="31491"/>
                </a:lnTo>
                <a:lnTo>
                  <a:pt x="4721" y="30774"/>
                </a:lnTo>
                <a:lnTo>
                  <a:pt x="4362" y="30595"/>
                </a:lnTo>
                <a:lnTo>
                  <a:pt x="4004" y="30475"/>
                </a:lnTo>
                <a:lnTo>
                  <a:pt x="3287" y="30296"/>
                </a:lnTo>
                <a:lnTo>
                  <a:pt x="2988" y="30117"/>
                </a:lnTo>
                <a:lnTo>
                  <a:pt x="2809" y="29938"/>
                </a:lnTo>
                <a:lnTo>
                  <a:pt x="2749" y="29818"/>
                </a:lnTo>
                <a:lnTo>
                  <a:pt x="2689" y="29699"/>
                </a:lnTo>
                <a:lnTo>
                  <a:pt x="2689" y="29519"/>
                </a:lnTo>
                <a:lnTo>
                  <a:pt x="2749" y="29400"/>
                </a:lnTo>
                <a:lnTo>
                  <a:pt x="3347" y="29758"/>
                </a:lnTo>
                <a:lnTo>
                  <a:pt x="4004" y="29997"/>
                </a:lnTo>
                <a:lnTo>
                  <a:pt x="4721" y="30177"/>
                </a:lnTo>
                <a:lnTo>
                  <a:pt x="5498" y="30296"/>
                </a:lnTo>
                <a:lnTo>
                  <a:pt x="7051" y="30475"/>
                </a:lnTo>
                <a:lnTo>
                  <a:pt x="8426" y="30535"/>
                </a:lnTo>
                <a:lnTo>
                  <a:pt x="10219" y="30595"/>
                </a:lnTo>
                <a:lnTo>
                  <a:pt x="11951" y="30595"/>
                </a:lnTo>
                <a:lnTo>
                  <a:pt x="13684" y="30416"/>
                </a:lnTo>
                <a:lnTo>
                  <a:pt x="15417" y="30236"/>
                </a:lnTo>
                <a:lnTo>
                  <a:pt x="17090" y="29997"/>
                </a:lnTo>
                <a:lnTo>
                  <a:pt x="18704" y="29639"/>
                </a:lnTo>
                <a:lnTo>
                  <a:pt x="20317" y="29221"/>
                </a:lnTo>
                <a:lnTo>
                  <a:pt x="21931" y="28683"/>
                </a:lnTo>
                <a:lnTo>
                  <a:pt x="23484" y="28085"/>
                </a:lnTo>
                <a:lnTo>
                  <a:pt x="24978" y="27368"/>
                </a:lnTo>
                <a:lnTo>
                  <a:pt x="26472" y="26532"/>
                </a:lnTo>
                <a:lnTo>
                  <a:pt x="27846" y="25576"/>
                </a:lnTo>
                <a:lnTo>
                  <a:pt x="29041" y="24619"/>
                </a:lnTo>
                <a:lnTo>
                  <a:pt x="30177" y="23544"/>
                </a:lnTo>
                <a:lnTo>
                  <a:pt x="31193" y="22468"/>
                </a:lnTo>
                <a:lnTo>
                  <a:pt x="32089" y="21273"/>
                </a:lnTo>
                <a:lnTo>
                  <a:pt x="32985" y="20018"/>
                </a:lnTo>
                <a:lnTo>
                  <a:pt x="33762" y="18704"/>
                </a:lnTo>
                <a:lnTo>
                  <a:pt x="34539" y="17389"/>
                </a:lnTo>
                <a:lnTo>
                  <a:pt x="35256" y="16015"/>
                </a:lnTo>
                <a:lnTo>
                  <a:pt x="36810" y="12728"/>
                </a:lnTo>
                <a:lnTo>
                  <a:pt x="38304" y="9442"/>
                </a:lnTo>
                <a:lnTo>
                  <a:pt x="39797" y="5916"/>
                </a:lnTo>
                <a:lnTo>
                  <a:pt x="39977" y="5438"/>
                </a:lnTo>
                <a:lnTo>
                  <a:pt x="40275" y="4661"/>
                </a:lnTo>
                <a:lnTo>
                  <a:pt x="40335" y="4243"/>
                </a:lnTo>
                <a:lnTo>
                  <a:pt x="40335" y="4004"/>
                </a:lnTo>
                <a:lnTo>
                  <a:pt x="40275" y="3884"/>
                </a:lnTo>
                <a:lnTo>
                  <a:pt x="40156" y="3825"/>
                </a:lnTo>
                <a:lnTo>
                  <a:pt x="40036" y="3825"/>
                </a:lnTo>
                <a:lnTo>
                  <a:pt x="39797" y="3884"/>
                </a:lnTo>
                <a:lnTo>
                  <a:pt x="39917" y="2988"/>
                </a:lnTo>
                <a:lnTo>
                  <a:pt x="39917" y="2092"/>
                </a:lnTo>
                <a:close/>
                <a:moveTo>
                  <a:pt x="40753" y="0"/>
                </a:moveTo>
                <a:lnTo>
                  <a:pt x="40455" y="60"/>
                </a:lnTo>
                <a:lnTo>
                  <a:pt x="40156" y="120"/>
                </a:lnTo>
                <a:lnTo>
                  <a:pt x="39917" y="180"/>
                </a:lnTo>
                <a:lnTo>
                  <a:pt x="39618" y="299"/>
                </a:lnTo>
                <a:lnTo>
                  <a:pt x="39260" y="598"/>
                </a:lnTo>
                <a:lnTo>
                  <a:pt x="39200" y="658"/>
                </a:lnTo>
                <a:lnTo>
                  <a:pt x="39140" y="658"/>
                </a:lnTo>
                <a:lnTo>
                  <a:pt x="39200" y="777"/>
                </a:lnTo>
                <a:lnTo>
                  <a:pt x="39260" y="897"/>
                </a:lnTo>
                <a:lnTo>
                  <a:pt x="39200" y="1076"/>
                </a:lnTo>
                <a:lnTo>
                  <a:pt x="39021" y="2152"/>
                </a:lnTo>
                <a:lnTo>
                  <a:pt x="38841" y="3287"/>
                </a:lnTo>
                <a:lnTo>
                  <a:pt x="38722" y="4482"/>
                </a:lnTo>
                <a:lnTo>
                  <a:pt x="38602" y="5617"/>
                </a:lnTo>
                <a:lnTo>
                  <a:pt x="38423" y="6394"/>
                </a:lnTo>
                <a:lnTo>
                  <a:pt x="38244" y="7171"/>
                </a:lnTo>
                <a:lnTo>
                  <a:pt x="37766" y="8725"/>
                </a:lnTo>
                <a:lnTo>
                  <a:pt x="37168" y="10338"/>
                </a:lnTo>
                <a:lnTo>
                  <a:pt x="36511" y="11892"/>
                </a:lnTo>
                <a:lnTo>
                  <a:pt x="35734" y="13445"/>
                </a:lnTo>
                <a:lnTo>
                  <a:pt x="34957" y="14939"/>
                </a:lnTo>
                <a:lnTo>
                  <a:pt x="33344" y="17807"/>
                </a:lnTo>
                <a:lnTo>
                  <a:pt x="32866" y="18644"/>
                </a:lnTo>
                <a:lnTo>
                  <a:pt x="32328" y="19421"/>
                </a:lnTo>
                <a:lnTo>
                  <a:pt x="31730" y="20198"/>
                </a:lnTo>
                <a:lnTo>
                  <a:pt x="31193" y="20915"/>
                </a:lnTo>
                <a:lnTo>
                  <a:pt x="30595" y="21632"/>
                </a:lnTo>
                <a:lnTo>
                  <a:pt x="29938" y="22289"/>
                </a:lnTo>
                <a:lnTo>
                  <a:pt x="29280" y="22887"/>
                </a:lnTo>
                <a:lnTo>
                  <a:pt x="28623" y="23484"/>
                </a:lnTo>
                <a:lnTo>
                  <a:pt x="27966" y="24022"/>
                </a:lnTo>
                <a:lnTo>
                  <a:pt x="27249" y="24560"/>
                </a:lnTo>
                <a:lnTo>
                  <a:pt x="25815" y="25516"/>
                </a:lnTo>
                <a:lnTo>
                  <a:pt x="24261" y="26352"/>
                </a:lnTo>
                <a:lnTo>
                  <a:pt x="22707" y="27129"/>
                </a:lnTo>
                <a:lnTo>
                  <a:pt x="21094" y="27727"/>
                </a:lnTo>
                <a:lnTo>
                  <a:pt x="19421" y="28265"/>
                </a:lnTo>
                <a:lnTo>
                  <a:pt x="17688" y="28683"/>
                </a:lnTo>
                <a:lnTo>
                  <a:pt x="15895" y="28982"/>
                </a:lnTo>
                <a:lnTo>
                  <a:pt x="14103" y="29221"/>
                </a:lnTo>
                <a:lnTo>
                  <a:pt x="12250" y="29340"/>
                </a:lnTo>
                <a:lnTo>
                  <a:pt x="10398" y="29400"/>
                </a:lnTo>
                <a:lnTo>
                  <a:pt x="5617" y="29400"/>
                </a:lnTo>
                <a:lnTo>
                  <a:pt x="5199" y="29340"/>
                </a:lnTo>
                <a:lnTo>
                  <a:pt x="4721" y="29280"/>
                </a:lnTo>
                <a:lnTo>
                  <a:pt x="4243" y="29161"/>
                </a:lnTo>
                <a:lnTo>
                  <a:pt x="4004" y="29161"/>
                </a:lnTo>
                <a:lnTo>
                  <a:pt x="3884" y="29041"/>
                </a:lnTo>
                <a:lnTo>
                  <a:pt x="3586" y="28802"/>
                </a:lnTo>
                <a:lnTo>
                  <a:pt x="3347" y="28504"/>
                </a:lnTo>
                <a:lnTo>
                  <a:pt x="3167" y="28265"/>
                </a:lnTo>
                <a:lnTo>
                  <a:pt x="2928" y="28026"/>
                </a:lnTo>
                <a:lnTo>
                  <a:pt x="2630" y="27846"/>
                </a:lnTo>
                <a:lnTo>
                  <a:pt x="2211" y="27727"/>
                </a:lnTo>
                <a:lnTo>
                  <a:pt x="1494" y="27607"/>
                </a:lnTo>
                <a:lnTo>
                  <a:pt x="777" y="27547"/>
                </a:lnTo>
                <a:lnTo>
                  <a:pt x="478" y="27547"/>
                </a:lnTo>
                <a:lnTo>
                  <a:pt x="359" y="27607"/>
                </a:lnTo>
                <a:lnTo>
                  <a:pt x="120" y="27846"/>
                </a:lnTo>
                <a:lnTo>
                  <a:pt x="0" y="28145"/>
                </a:lnTo>
                <a:lnTo>
                  <a:pt x="0" y="28504"/>
                </a:lnTo>
                <a:lnTo>
                  <a:pt x="60" y="28862"/>
                </a:lnTo>
                <a:lnTo>
                  <a:pt x="239" y="29639"/>
                </a:lnTo>
                <a:lnTo>
                  <a:pt x="419" y="30236"/>
                </a:lnTo>
                <a:lnTo>
                  <a:pt x="1016" y="31671"/>
                </a:lnTo>
                <a:lnTo>
                  <a:pt x="1315" y="32328"/>
                </a:lnTo>
                <a:lnTo>
                  <a:pt x="1614" y="32866"/>
                </a:lnTo>
                <a:lnTo>
                  <a:pt x="2032" y="33403"/>
                </a:lnTo>
                <a:lnTo>
                  <a:pt x="2510" y="33941"/>
                </a:lnTo>
                <a:lnTo>
                  <a:pt x="3108" y="34479"/>
                </a:lnTo>
                <a:lnTo>
                  <a:pt x="3765" y="34957"/>
                </a:lnTo>
                <a:lnTo>
                  <a:pt x="4602" y="35495"/>
                </a:lnTo>
                <a:lnTo>
                  <a:pt x="5498" y="36033"/>
                </a:lnTo>
                <a:lnTo>
                  <a:pt x="6334" y="36511"/>
                </a:lnTo>
                <a:lnTo>
                  <a:pt x="7231" y="36929"/>
                </a:lnTo>
                <a:lnTo>
                  <a:pt x="8187" y="37347"/>
                </a:lnTo>
                <a:lnTo>
                  <a:pt x="9083" y="37706"/>
                </a:lnTo>
                <a:lnTo>
                  <a:pt x="10039" y="38064"/>
                </a:lnTo>
                <a:lnTo>
                  <a:pt x="10995" y="38363"/>
                </a:lnTo>
                <a:lnTo>
                  <a:pt x="12728" y="38781"/>
                </a:lnTo>
                <a:lnTo>
                  <a:pt x="14401" y="39080"/>
                </a:lnTo>
                <a:lnTo>
                  <a:pt x="16134" y="39319"/>
                </a:lnTo>
                <a:lnTo>
                  <a:pt x="17867" y="39379"/>
                </a:lnTo>
                <a:lnTo>
                  <a:pt x="19600" y="39379"/>
                </a:lnTo>
                <a:lnTo>
                  <a:pt x="21273" y="39200"/>
                </a:lnTo>
                <a:lnTo>
                  <a:pt x="23006" y="38961"/>
                </a:lnTo>
                <a:lnTo>
                  <a:pt x="24620" y="38542"/>
                </a:lnTo>
                <a:lnTo>
                  <a:pt x="26293" y="38064"/>
                </a:lnTo>
                <a:lnTo>
                  <a:pt x="27846" y="37467"/>
                </a:lnTo>
                <a:lnTo>
                  <a:pt x="29400" y="36750"/>
                </a:lnTo>
                <a:lnTo>
                  <a:pt x="30894" y="35913"/>
                </a:lnTo>
                <a:lnTo>
                  <a:pt x="32388" y="35017"/>
                </a:lnTo>
                <a:lnTo>
                  <a:pt x="33762" y="33941"/>
                </a:lnTo>
                <a:lnTo>
                  <a:pt x="35077" y="32806"/>
                </a:lnTo>
                <a:lnTo>
                  <a:pt x="36272" y="31551"/>
                </a:lnTo>
                <a:lnTo>
                  <a:pt x="36929" y="30774"/>
                </a:lnTo>
                <a:lnTo>
                  <a:pt x="37527" y="30057"/>
                </a:lnTo>
                <a:lnTo>
                  <a:pt x="38064" y="29280"/>
                </a:lnTo>
                <a:lnTo>
                  <a:pt x="38602" y="28444"/>
                </a:lnTo>
                <a:lnTo>
                  <a:pt x="39080" y="27667"/>
                </a:lnTo>
                <a:lnTo>
                  <a:pt x="39558" y="26830"/>
                </a:lnTo>
                <a:lnTo>
                  <a:pt x="39977" y="25934"/>
                </a:lnTo>
                <a:lnTo>
                  <a:pt x="40335" y="25098"/>
                </a:lnTo>
                <a:lnTo>
                  <a:pt x="41052" y="23305"/>
                </a:lnTo>
                <a:lnTo>
                  <a:pt x="41590" y="21512"/>
                </a:lnTo>
                <a:lnTo>
                  <a:pt x="42008" y="19600"/>
                </a:lnTo>
                <a:lnTo>
                  <a:pt x="42307" y="17688"/>
                </a:lnTo>
                <a:lnTo>
                  <a:pt x="42546" y="15477"/>
                </a:lnTo>
                <a:lnTo>
                  <a:pt x="42606" y="13266"/>
                </a:lnTo>
                <a:lnTo>
                  <a:pt x="42666" y="11055"/>
                </a:lnTo>
                <a:lnTo>
                  <a:pt x="42606" y="8784"/>
                </a:lnTo>
                <a:lnTo>
                  <a:pt x="42486" y="7709"/>
                </a:lnTo>
                <a:lnTo>
                  <a:pt x="42427" y="7111"/>
                </a:lnTo>
                <a:lnTo>
                  <a:pt x="42486" y="6573"/>
                </a:lnTo>
                <a:lnTo>
                  <a:pt x="43024" y="5558"/>
                </a:lnTo>
                <a:lnTo>
                  <a:pt x="43323" y="4781"/>
                </a:lnTo>
                <a:lnTo>
                  <a:pt x="43681" y="3645"/>
                </a:lnTo>
                <a:lnTo>
                  <a:pt x="43801" y="3108"/>
                </a:lnTo>
                <a:lnTo>
                  <a:pt x="43861" y="2570"/>
                </a:lnTo>
                <a:lnTo>
                  <a:pt x="43801" y="2211"/>
                </a:lnTo>
                <a:lnTo>
                  <a:pt x="43741" y="2032"/>
                </a:lnTo>
                <a:lnTo>
                  <a:pt x="43622" y="1912"/>
                </a:lnTo>
                <a:lnTo>
                  <a:pt x="43502" y="1673"/>
                </a:lnTo>
                <a:lnTo>
                  <a:pt x="43383" y="1434"/>
                </a:lnTo>
                <a:lnTo>
                  <a:pt x="43024" y="956"/>
                </a:lnTo>
                <a:lnTo>
                  <a:pt x="42546" y="598"/>
                </a:lnTo>
                <a:lnTo>
                  <a:pt x="41949" y="299"/>
                </a:lnTo>
                <a:lnTo>
                  <a:pt x="41351" y="120"/>
                </a:lnTo>
                <a:lnTo>
                  <a:pt x="4075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3" name="Google Shape;143;p5"/>
          <p:cNvSpPr/>
          <p:nvPr/>
        </p:nvSpPr>
        <p:spPr>
          <a:xfrm>
            <a:off x="9756750" y="3371613"/>
            <a:ext cx="293729" cy="316907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4" name="Google Shape;144;p5"/>
          <p:cNvSpPr/>
          <p:nvPr/>
        </p:nvSpPr>
        <p:spPr>
          <a:xfrm rot="-830047">
            <a:off x="9262252" y="2938536"/>
            <a:ext cx="382752" cy="980923"/>
          </a:xfrm>
          <a:custGeom>
            <a:avLst/>
            <a:gdLst/>
            <a:ahLst/>
            <a:cxnLst/>
            <a:rect l="l" t="t" r="r" b="b"/>
            <a:pathLst>
              <a:path w="12848" h="32927" extrusionOk="0">
                <a:moveTo>
                  <a:pt x="3825" y="1017"/>
                </a:moveTo>
                <a:lnTo>
                  <a:pt x="3944" y="1256"/>
                </a:lnTo>
                <a:lnTo>
                  <a:pt x="4004" y="1495"/>
                </a:lnTo>
                <a:lnTo>
                  <a:pt x="4004" y="2152"/>
                </a:lnTo>
                <a:lnTo>
                  <a:pt x="4004" y="2750"/>
                </a:lnTo>
                <a:lnTo>
                  <a:pt x="4004" y="3347"/>
                </a:lnTo>
                <a:lnTo>
                  <a:pt x="4183" y="4961"/>
                </a:lnTo>
                <a:lnTo>
                  <a:pt x="4362" y="6574"/>
                </a:lnTo>
                <a:lnTo>
                  <a:pt x="4840" y="9681"/>
                </a:lnTo>
                <a:lnTo>
                  <a:pt x="5319" y="12729"/>
                </a:lnTo>
                <a:lnTo>
                  <a:pt x="4123" y="11653"/>
                </a:lnTo>
                <a:lnTo>
                  <a:pt x="2869" y="10578"/>
                </a:lnTo>
                <a:lnTo>
                  <a:pt x="2151" y="10100"/>
                </a:lnTo>
                <a:lnTo>
                  <a:pt x="1733" y="9801"/>
                </a:lnTo>
                <a:lnTo>
                  <a:pt x="1554" y="9622"/>
                </a:lnTo>
                <a:lnTo>
                  <a:pt x="1494" y="9502"/>
                </a:lnTo>
                <a:lnTo>
                  <a:pt x="1434" y="9323"/>
                </a:lnTo>
                <a:lnTo>
                  <a:pt x="1494" y="9084"/>
                </a:lnTo>
                <a:lnTo>
                  <a:pt x="1614" y="8606"/>
                </a:lnTo>
                <a:lnTo>
                  <a:pt x="1853" y="7709"/>
                </a:lnTo>
                <a:lnTo>
                  <a:pt x="2271" y="5976"/>
                </a:lnTo>
                <a:lnTo>
                  <a:pt x="2749" y="4303"/>
                </a:lnTo>
                <a:lnTo>
                  <a:pt x="3825" y="1017"/>
                </a:lnTo>
                <a:close/>
                <a:moveTo>
                  <a:pt x="4542" y="1973"/>
                </a:moveTo>
                <a:lnTo>
                  <a:pt x="5079" y="2690"/>
                </a:lnTo>
                <a:lnTo>
                  <a:pt x="5617" y="3467"/>
                </a:lnTo>
                <a:lnTo>
                  <a:pt x="6693" y="5020"/>
                </a:lnTo>
                <a:lnTo>
                  <a:pt x="7589" y="6574"/>
                </a:lnTo>
                <a:lnTo>
                  <a:pt x="8486" y="8247"/>
                </a:lnTo>
                <a:lnTo>
                  <a:pt x="9203" y="9920"/>
                </a:lnTo>
                <a:lnTo>
                  <a:pt x="9621" y="10757"/>
                </a:lnTo>
                <a:lnTo>
                  <a:pt x="9800" y="11175"/>
                </a:lnTo>
                <a:lnTo>
                  <a:pt x="9860" y="11534"/>
                </a:lnTo>
                <a:lnTo>
                  <a:pt x="9800" y="11952"/>
                </a:lnTo>
                <a:lnTo>
                  <a:pt x="9621" y="12251"/>
                </a:lnTo>
                <a:lnTo>
                  <a:pt x="9083" y="12968"/>
                </a:lnTo>
                <a:lnTo>
                  <a:pt x="7888" y="14581"/>
                </a:lnTo>
                <a:lnTo>
                  <a:pt x="6633" y="16254"/>
                </a:lnTo>
                <a:lnTo>
                  <a:pt x="6334" y="14521"/>
                </a:lnTo>
                <a:lnTo>
                  <a:pt x="6095" y="12789"/>
                </a:lnTo>
                <a:lnTo>
                  <a:pt x="5617" y="9203"/>
                </a:lnTo>
                <a:lnTo>
                  <a:pt x="5139" y="5558"/>
                </a:lnTo>
                <a:lnTo>
                  <a:pt x="4840" y="3766"/>
                </a:lnTo>
                <a:lnTo>
                  <a:pt x="4542" y="1973"/>
                </a:lnTo>
                <a:close/>
                <a:moveTo>
                  <a:pt x="1375" y="9980"/>
                </a:moveTo>
                <a:lnTo>
                  <a:pt x="2630" y="11354"/>
                </a:lnTo>
                <a:lnTo>
                  <a:pt x="3944" y="12609"/>
                </a:lnTo>
                <a:lnTo>
                  <a:pt x="4601" y="13267"/>
                </a:lnTo>
                <a:lnTo>
                  <a:pt x="5139" y="13864"/>
                </a:lnTo>
                <a:lnTo>
                  <a:pt x="5319" y="14163"/>
                </a:lnTo>
                <a:lnTo>
                  <a:pt x="5498" y="14521"/>
                </a:lnTo>
                <a:lnTo>
                  <a:pt x="5677" y="14940"/>
                </a:lnTo>
                <a:lnTo>
                  <a:pt x="5737" y="15418"/>
                </a:lnTo>
                <a:lnTo>
                  <a:pt x="6394" y="18884"/>
                </a:lnTo>
                <a:lnTo>
                  <a:pt x="7111" y="22290"/>
                </a:lnTo>
                <a:lnTo>
                  <a:pt x="3406" y="20198"/>
                </a:lnTo>
                <a:lnTo>
                  <a:pt x="2570" y="19780"/>
                </a:lnTo>
                <a:lnTo>
                  <a:pt x="2151" y="19541"/>
                </a:lnTo>
                <a:lnTo>
                  <a:pt x="1793" y="19302"/>
                </a:lnTo>
                <a:lnTo>
                  <a:pt x="1375" y="19003"/>
                </a:lnTo>
                <a:lnTo>
                  <a:pt x="1195" y="18824"/>
                </a:lnTo>
                <a:lnTo>
                  <a:pt x="1136" y="18704"/>
                </a:lnTo>
                <a:lnTo>
                  <a:pt x="1016" y="18346"/>
                </a:lnTo>
                <a:lnTo>
                  <a:pt x="956" y="17689"/>
                </a:lnTo>
                <a:lnTo>
                  <a:pt x="897" y="16732"/>
                </a:lnTo>
                <a:lnTo>
                  <a:pt x="837" y="15776"/>
                </a:lnTo>
                <a:lnTo>
                  <a:pt x="897" y="13864"/>
                </a:lnTo>
                <a:lnTo>
                  <a:pt x="1076" y="11892"/>
                </a:lnTo>
                <a:lnTo>
                  <a:pt x="1375" y="9980"/>
                </a:lnTo>
                <a:close/>
                <a:moveTo>
                  <a:pt x="10218" y="12669"/>
                </a:moveTo>
                <a:lnTo>
                  <a:pt x="10577" y="13864"/>
                </a:lnTo>
                <a:lnTo>
                  <a:pt x="10936" y="15059"/>
                </a:lnTo>
                <a:lnTo>
                  <a:pt x="11294" y="16613"/>
                </a:lnTo>
                <a:lnTo>
                  <a:pt x="11593" y="18286"/>
                </a:lnTo>
                <a:lnTo>
                  <a:pt x="11712" y="19123"/>
                </a:lnTo>
                <a:lnTo>
                  <a:pt x="11832" y="19959"/>
                </a:lnTo>
                <a:lnTo>
                  <a:pt x="11832" y="20796"/>
                </a:lnTo>
                <a:lnTo>
                  <a:pt x="11772" y="21573"/>
                </a:lnTo>
                <a:lnTo>
                  <a:pt x="11712" y="22110"/>
                </a:lnTo>
                <a:lnTo>
                  <a:pt x="11593" y="22349"/>
                </a:lnTo>
                <a:lnTo>
                  <a:pt x="11473" y="22469"/>
                </a:lnTo>
                <a:lnTo>
                  <a:pt x="11175" y="22827"/>
                </a:lnTo>
                <a:lnTo>
                  <a:pt x="10696" y="23246"/>
                </a:lnTo>
                <a:lnTo>
                  <a:pt x="9621" y="24321"/>
                </a:lnTo>
                <a:lnTo>
                  <a:pt x="9143" y="24859"/>
                </a:lnTo>
                <a:lnTo>
                  <a:pt x="8665" y="25457"/>
                </a:lnTo>
                <a:lnTo>
                  <a:pt x="7828" y="21871"/>
                </a:lnTo>
                <a:lnTo>
                  <a:pt x="7051" y="18286"/>
                </a:lnTo>
                <a:lnTo>
                  <a:pt x="6872" y="17449"/>
                </a:lnTo>
                <a:lnTo>
                  <a:pt x="6812" y="17210"/>
                </a:lnTo>
                <a:lnTo>
                  <a:pt x="6812" y="16912"/>
                </a:lnTo>
                <a:lnTo>
                  <a:pt x="6872" y="16673"/>
                </a:lnTo>
                <a:lnTo>
                  <a:pt x="6992" y="16434"/>
                </a:lnTo>
                <a:lnTo>
                  <a:pt x="7231" y="16135"/>
                </a:lnTo>
                <a:lnTo>
                  <a:pt x="7470" y="15836"/>
                </a:lnTo>
                <a:lnTo>
                  <a:pt x="8904" y="14282"/>
                </a:lnTo>
                <a:lnTo>
                  <a:pt x="10218" y="12669"/>
                </a:lnTo>
                <a:close/>
                <a:moveTo>
                  <a:pt x="1375" y="19959"/>
                </a:moveTo>
                <a:lnTo>
                  <a:pt x="1972" y="20437"/>
                </a:lnTo>
                <a:lnTo>
                  <a:pt x="2689" y="20915"/>
                </a:lnTo>
                <a:lnTo>
                  <a:pt x="4064" y="21692"/>
                </a:lnTo>
                <a:lnTo>
                  <a:pt x="5498" y="22469"/>
                </a:lnTo>
                <a:lnTo>
                  <a:pt x="6215" y="22887"/>
                </a:lnTo>
                <a:lnTo>
                  <a:pt x="6812" y="23365"/>
                </a:lnTo>
                <a:lnTo>
                  <a:pt x="7111" y="23604"/>
                </a:lnTo>
                <a:lnTo>
                  <a:pt x="7290" y="23903"/>
                </a:lnTo>
                <a:lnTo>
                  <a:pt x="7529" y="24202"/>
                </a:lnTo>
                <a:lnTo>
                  <a:pt x="7709" y="24620"/>
                </a:lnTo>
                <a:lnTo>
                  <a:pt x="8007" y="25516"/>
                </a:lnTo>
                <a:lnTo>
                  <a:pt x="8247" y="26473"/>
                </a:lnTo>
                <a:lnTo>
                  <a:pt x="8665" y="28504"/>
                </a:lnTo>
                <a:lnTo>
                  <a:pt x="8844" y="29401"/>
                </a:lnTo>
                <a:lnTo>
                  <a:pt x="9023" y="30177"/>
                </a:lnTo>
                <a:lnTo>
                  <a:pt x="9023" y="30177"/>
                </a:lnTo>
                <a:lnTo>
                  <a:pt x="6633" y="27847"/>
                </a:lnTo>
                <a:lnTo>
                  <a:pt x="5498" y="26652"/>
                </a:lnTo>
                <a:lnTo>
                  <a:pt x="4362" y="25397"/>
                </a:lnTo>
                <a:lnTo>
                  <a:pt x="3466" y="24142"/>
                </a:lnTo>
                <a:lnTo>
                  <a:pt x="2988" y="23485"/>
                </a:lnTo>
                <a:lnTo>
                  <a:pt x="2570" y="22827"/>
                </a:lnTo>
                <a:lnTo>
                  <a:pt x="2211" y="22110"/>
                </a:lnTo>
                <a:lnTo>
                  <a:pt x="1912" y="21453"/>
                </a:lnTo>
                <a:lnTo>
                  <a:pt x="1614" y="20676"/>
                </a:lnTo>
                <a:lnTo>
                  <a:pt x="1375" y="19959"/>
                </a:lnTo>
                <a:close/>
                <a:moveTo>
                  <a:pt x="11832" y="23485"/>
                </a:moveTo>
                <a:lnTo>
                  <a:pt x="11712" y="25636"/>
                </a:lnTo>
                <a:lnTo>
                  <a:pt x="11473" y="27727"/>
                </a:lnTo>
                <a:lnTo>
                  <a:pt x="11055" y="29759"/>
                </a:lnTo>
                <a:lnTo>
                  <a:pt x="10577" y="31850"/>
                </a:lnTo>
                <a:lnTo>
                  <a:pt x="10278" y="31432"/>
                </a:lnTo>
                <a:lnTo>
                  <a:pt x="9979" y="30835"/>
                </a:lnTo>
                <a:lnTo>
                  <a:pt x="9740" y="30237"/>
                </a:lnTo>
                <a:lnTo>
                  <a:pt x="9501" y="29520"/>
                </a:lnTo>
                <a:lnTo>
                  <a:pt x="9203" y="28086"/>
                </a:lnTo>
                <a:lnTo>
                  <a:pt x="9083" y="27429"/>
                </a:lnTo>
                <a:lnTo>
                  <a:pt x="9023" y="26891"/>
                </a:lnTo>
                <a:lnTo>
                  <a:pt x="9023" y="26293"/>
                </a:lnTo>
                <a:lnTo>
                  <a:pt x="9023" y="26114"/>
                </a:lnTo>
                <a:lnTo>
                  <a:pt x="9083" y="25994"/>
                </a:lnTo>
                <a:lnTo>
                  <a:pt x="9382" y="25755"/>
                </a:lnTo>
                <a:lnTo>
                  <a:pt x="9920" y="25337"/>
                </a:lnTo>
                <a:lnTo>
                  <a:pt x="10876" y="24441"/>
                </a:lnTo>
                <a:lnTo>
                  <a:pt x="11832" y="23485"/>
                </a:lnTo>
                <a:close/>
                <a:moveTo>
                  <a:pt x="3526" y="1"/>
                </a:moveTo>
                <a:lnTo>
                  <a:pt x="3586" y="61"/>
                </a:lnTo>
                <a:lnTo>
                  <a:pt x="3586" y="120"/>
                </a:lnTo>
                <a:lnTo>
                  <a:pt x="3586" y="479"/>
                </a:lnTo>
                <a:lnTo>
                  <a:pt x="3466" y="897"/>
                </a:lnTo>
                <a:lnTo>
                  <a:pt x="3287" y="1375"/>
                </a:lnTo>
                <a:lnTo>
                  <a:pt x="2809" y="2391"/>
                </a:lnTo>
                <a:lnTo>
                  <a:pt x="2570" y="2989"/>
                </a:lnTo>
                <a:lnTo>
                  <a:pt x="1853" y="4841"/>
                </a:lnTo>
                <a:lnTo>
                  <a:pt x="1315" y="6813"/>
                </a:lnTo>
                <a:lnTo>
                  <a:pt x="956" y="8247"/>
                </a:lnTo>
                <a:lnTo>
                  <a:pt x="658" y="9681"/>
                </a:lnTo>
                <a:lnTo>
                  <a:pt x="419" y="11115"/>
                </a:lnTo>
                <a:lnTo>
                  <a:pt x="239" y="12609"/>
                </a:lnTo>
                <a:lnTo>
                  <a:pt x="60" y="14521"/>
                </a:lnTo>
                <a:lnTo>
                  <a:pt x="0" y="15478"/>
                </a:lnTo>
                <a:lnTo>
                  <a:pt x="60" y="16434"/>
                </a:lnTo>
                <a:lnTo>
                  <a:pt x="120" y="17330"/>
                </a:lnTo>
                <a:lnTo>
                  <a:pt x="180" y="18226"/>
                </a:lnTo>
                <a:lnTo>
                  <a:pt x="359" y="19063"/>
                </a:lnTo>
                <a:lnTo>
                  <a:pt x="538" y="19899"/>
                </a:lnTo>
                <a:lnTo>
                  <a:pt x="777" y="20736"/>
                </a:lnTo>
                <a:lnTo>
                  <a:pt x="1076" y="21573"/>
                </a:lnTo>
                <a:lnTo>
                  <a:pt x="1375" y="22409"/>
                </a:lnTo>
                <a:lnTo>
                  <a:pt x="1793" y="23246"/>
                </a:lnTo>
                <a:lnTo>
                  <a:pt x="2211" y="24023"/>
                </a:lnTo>
                <a:lnTo>
                  <a:pt x="2689" y="24799"/>
                </a:lnTo>
                <a:lnTo>
                  <a:pt x="3227" y="25636"/>
                </a:lnTo>
                <a:lnTo>
                  <a:pt x="3825" y="26413"/>
                </a:lnTo>
                <a:lnTo>
                  <a:pt x="5020" y="27847"/>
                </a:lnTo>
                <a:lnTo>
                  <a:pt x="6215" y="29221"/>
                </a:lnTo>
                <a:lnTo>
                  <a:pt x="7529" y="30596"/>
                </a:lnTo>
                <a:lnTo>
                  <a:pt x="8187" y="31193"/>
                </a:lnTo>
                <a:lnTo>
                  <a:pt x="8904" y="31850"/>
                </a:lnTo>
                <a:lnTo>
                  <a:pt x="9083" y="32030"/>
                </a:lnTo>
                <a:lnTo>
                  <a:pt x="9382" y="32329"/>
                </a:lnTo>
                <a:lnTo>
                  <a:pt x="9621" y="32627"/>
                </a:lnTo>
                <a:lnTo>
                  <a:pt x="9800" y="32807"/>
                </a:lnTo>
                <a:lnTo>
                  <a:pt x="10099" y="32926"/>
                </a:lnTo>
                <a:lnTo>
                  <a:pt x="10159" y="32926"/>
                </a:lnTo>
                <a:lnTo>
                  <a:pt x="10278" y="32807"/>
                </a:lnTo>
                <a:lnTo>
                  <a:pt x="10577" y="32687"/>
                </a:lnTo>
                <a:lnTo>
                  <a:pt x="10876" y="32627"/>
                </a:lnTo>
                <a:lnTo>
                  <a:pt x="11115" y="32508"/>
                </a:lnTo>
                <a:lnTo>
                  <a:pt x="11294" y="32329"/>
                </a:lnTo>
                <a:lnTo>
                  <a:pt x="11414" y="32149"/>
                </a:lnTo>
                <a:lnTo>
                  <a:pt x="11593" y="31671"/>
                </a:lnTo>
                <a:lnTo>
                  <a:pt x="11772" y="30954"/>
                </a:lnTo>
                <a:lnTo>
                  <a:pt x="12190" y="28982"/>
                </a:lnTo>
                <a:lnTo>
                  <a:pt x="12549" y="26951"/>
                </a:lnTo>
                <a:lnTo>
                  <a:pt x="12728" y="24919"/>
                </a:lnTo>
                <a:lnTo>
                  <a:pt x="12848" y="22887"/>
                </a:lnTo>
                <a:lnTo>
                  <a:pt x="12788" y="20856"/>
                </a:lnTo>
                <a:lnTo>
                  <a:pt x="12609" y="18824"/>
                </a:lnTo>
                <a:lnTo>
                  <a:pt x="12310" y="16792"/>
                </a:lnTo>
                <a:lnTo>
                  <a:pt x="11892" y="14820"/>
                </a:lnTo>
                <a:lnTo>
                  <a:pt x="11354" y="12669"/>
                </a:lnTo>
                <a:lnTo>
                  <a:pt x="10995" y="11593"/>
                </a:lnTo>
                <a:lnTo>
                  <a:pt x="10637" y="10578"/>
                </a:lnTo>
                <a:lnTo>
                  <a:pt x="10218" y="9562"/>
                </a:lnTo>
                <a:lnTo>
                  <a:pt x="9800" y="8546"/>
                </a:lnTo>
                <a:lnTo>
                  <a:pt x="9322" y="7530"/>
                </a:lnTo>
                <a:lnTo>
                  <a:pt x="8784" y="6514"/>
                </a:lnTo>
                <a:lnTo>
                  <a:pt x="7828" y="4781"/>
                </a:lnTo>
                <a:lnTo>
                  <a:pt x="7231" y="3766"/>
                </a:lnTo>
                <a:lnTo>
                  <a:pt x="6633" y="2809"/>
                </a:lnTo>
                <a:lnTo>
                  <a:pt x="5916" y="1853"/>
                </a:lnTo>
                <a:lnTo>
                  <a:pt x="5139" y="1077"/>
                </a:lnTo>
                <a:lnTo>
                  <a:pt x="4781" y="718"/>
                </a:lnTo>
                <a:lnTo>
                  <a:pt x="4362" y="419"/>
                </a:lnTo>
                <a:lnTo>
                  <a:pt x="3944" y="180"/>
                </a:lnTo>
                <a:lnTo>
                  <a:pt x="352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" name="Google Shape;145;p5"/>
          <p:cNvSpPr/>
          <p:nvPr/>
        </p:nvSpPr>
        <p:spPr>
          <a:xfrm>
            <a:off x="9263883" y="-87894"/>
            <a:ext cx="610605" cy="466423"/>
          </a:xfrm>
          <a:custGeom>
            <a:avLst/>
            <a:gdLst/>
            <a:ahLst/>
            <a:cxnLst/>
            <a:rect l="l" t="t" r="r" b="b"/>
            <a:pathLst>
              <a:path w="20497" h="15657" extrusionOk="0">
                <a:moveTo>
                  <a:pt x="5199" y="1793"/>
                </a:moveTo>
                <a:lnTo>
                  <a:pt x="3944" y="1853"/>
                </a:lnTo>
                <a:lnTo>
                  <a:pt x="3347" y="1912"/>
                </a:lnTo>
                <a:lnTo>
                  <a:pt x="2809" y="2032"/>
                </a:lnTo>
                <a:lnTo>
                  <a:pt x="2451" y="2152"/>
                </a:lnTo>
                <a:lnTo>
                  <a:pt x="2331" y="2271"/>
                </a:lnTo>
                <a:lnTo>
                  <a:pt x="2271" y="2391"/>
                </a:lnTo>
                <a:lnTo>
                  <a:pt x="2331" y="2510"/>
                </a:lnTo>
                <a:lnTo>
                  <a:pt x="2510" y="2630"/>
                </a:lnTo>
                <a:lnTo>
                  <a:pt x="2690" y="2689"/>
                </a:lnTo>
                <a:lnTo>
                  <a:pt x="2929" y="2749"/>
                </a:lnTo>
                <a:lnTo>
                  <a:pt x="3586" y="2689"/>
                </a:lnTo>
                <a:lnTo>
                  <a:pt x="4303" y="2570"/>
                </a:lnTo>
                <a:lnTo>
                  <a:pt x="5020" y="2391"/>
                </a:lnTo>
                <a:lnTo>
                  <a:pt x="5558" y="2152"/>
                </a:lnTo>
                <a:lnTo>
                  <a:pt x="5916" y="1972"/>
                </a:lnTo>
                <a:lnTo>
                  <a:pt x="5916" y="1912"/>
                </a:lnTo>
                <a:lnTo>
                  <a:pt x="5916" y="1853"/>
                </a:lnTo>
                <a:lnTo>
                  <a:pt x="5618" y="1793"/>
                </a:lnTo>
                <a:close/>
                <a:moveTo>
                  <a:pt x="5618" y="777"/>
                </a:moveTo>
                <a:lnTo>
                  <a:pt x="6275" y="837"/>
                </a:lnTo>
                <a:lnTo>
                  <a:pt x="6872" y="1076"/>
                </a:lnTo>
                <a:lnTo>
                  <a:pt x="7111" y="1195"/>
                </a:lnTo>
                <a:lnTo>
                  <a:pt x="7350" y="1375"/>
                </a:lnTo>
                <a:lnTo>
                  <a:pt x="7590" y="1554"/>
                </a:lnTo>
                <a:lnTo>
                  <a:pt x="7769" y="1793"/>
                </a:lnTo>
                <a:lnTo>
                  <a:pt x="7888" y="2032"/>
                </a:lnTo>
                <a:lnTo>
                  <a:pt x="8008" y="2331"/>
                </a:lnTo>
                <a:lnTo>
                  <a:pt x="8127" y="2630"/>
                </a:lnTo>
                <a:lnTo>
                  <a:pt x="8127" y="2988"/>
                </a:lnTo>
                <a:lnTo>
                  <a:pt x="8127" y="3347"/>
                </a:lnTo>
                <a:lnTo>
                  <a:pt x="8068" y="3705"/>
                </a:lnTo>
                <a:lnTo>
                  <a:pt x="8008" y="4004"/>
                </a:lnTo>
                <a:lnTo>
                  <a:pt x="7888" y="4303"/>
                </a:lnTo>
                <a:lnTo>
                  <a:pt x="7590" y="4900"/>
                </a:lnTo>
                <a:lnTo>
                  <a:pt x="7171" y="5378"/>
                </a:lnTo>
                <a:lnTo>
                  <a:pt x="6633" y="5737"/>
                </a:lnTo>
                <a:lnTo>
                  <a:pt x="6096" y="6095"/>
                </a:lnTo>
                <a:lnTo>
                  <a:pt x="5438" y="6334"/>
                </a:lnTo>
                <a:lnTo>
                  <a:pt x="4841" y="6514"/>
                </a:lnTo>
                <a:lnTo>
                  <a:pt x="4183" y="6573"/>
                </a:lnTo>
                <a:lnTo>
                  <a:pt x="3526" y="6514"/>
                </a:lnTo>
                <a:lnTo>
                  <a:pt x="2869" y="6394"/>
                </a:lnTo>
                <a:lnTo>
                  <a:pt x="2331" y="6215"/>
                </a:lnTo>
                <a:lnTo>
                  <a:pt x="1853" y="5856"/>
                </a:lnTo>
                <a:lnTo>
                  <a:pt x="1614" y="5677"/>
                </a:lnTo>
                <a:lnTo>
                  <a:pt x="1435" y="5438"/>
                </a:lnTo>
                <a:lnTo>
                  <a:pt x="1255" y="5199"/>
                </a:lnTo>
                <a:lnTo>
                  <a:pt x="1076" y="4900"/>
                </a:lnTo>
                <a:lnTo>
                  <a:pt x="1016" y="4601"/>
                </a:lnTo>
                <a:lnTo>
                  <a:pt x="897" y="4243"/>
                </a:lnTo>
                <a:lnTo>
                  <a:pt x="897" y="3944"/>
                </a:lnTo>
                <a:lnTo>
                  <a:pt x="897" y="3645"/>
                </a:lnTo>
                <a:lnTo>
                  <a:pt x="957" y="3347"/>
                </a:lnTo>
                <a:lnTo>
                  <a:pt x="1016" y="3048"/>
                </a:lnTo>
                <a:lnTo>
                  <a:pt x="1196" y="2749"/>
                </a:lnTo>
                <a:lnTo>
                  <a:pt x="1375" y="2510"/>
                </a:lnTo>
                <a:lnTo>
                  <a:pt x="1793" y="2032"/>
                </a:lnTo>
                <a:lnTo>
                  <a:pt x="2271" y="1614"/>
                </a:lnTo>
                <a:lnTo>
                  <a:pt x="2929" y="1315"/>
                </a:lnTo>
                <a:lnTo>
                  <a:pt x="3586" y="1016"/>
                </a:lnTo>
                <a:lnTo>
                  <a:pt x="4243" y="837"/>
                </a:lnTo>
                <a:lnTo>
                  <a:pt x="4960" y="777"/>
                </a:lnTo>
                <a:close/>
                <a:moveTo>
                  <a:pt x="4721" y="0"/>
                </a:moveTo>
                <a:lnTo>
                  <a:pt x="4243" y="60"/>
                </a:lnTo>
                <a:lnTo>
                  <a:pt x="3885" y="120"/>
                </a:lnTo>
                <a:lnTo>
                  <a:pt x="3765" y="180"/>
                </a:lnTo>
                <a:lnTo>
                  <a:pt x="3705" y="299"/>
                </a:lnTo>
                <a:lnTo>
                  <a:pt x="3765" y="359"/>
                </a:lnTo>
                <a:lnTo>
                  <a:pt x="3825" y="478"/>
                </a:lnTo>
                <a:lnTo>
                  <a:pt x="3227" y="598"/>
                </a:lnTo>
                <a:lnTo>
                  <a:pt x="2570" y="777"/>
                </a:lnTo>
                <a:lnTo>
                  <a:pt x="2032" y="1016"/>
                </a:lnTo>
                <a:lnTo>
                  <a:pt x="1554" y="1315"/>
                </a:lnTo>
                <a:lnTo>
                  <a:pt x="1076" y="1733"/>
                </a:lnTo>
                <a:lnTo>
                  <a:pt x="718" y="2152"/>
                </a:lnTo>
                <a:lnTo>
                  <a:pt x="419" y="2630"/>
                </a:lnTo>
                <a:lnTo>
                  <a:pt x="180" y="3108"/>
                </a:lnTo>
                <a:lnTo>
                  <a:pt x="60" y="3645"/>
                </a:lnTo>
                <a:lnTo>
                  <a:pt x="1" y="4123"/>
                </a:lnTo>
                <a:lnTo>
                  <a:pt x="60" y="4661"/>
                </a:lnTo>
                <a:lnTo>
                  <a:pt x="180" y="5139"/>
                </a:lnTo>
                <a:lnTo>
                  <a:pt x="479" y="5617"/>
                </a:lnTo>
                <a:lnTo>
                  <a:pt x="837" y="6095"/>
                </a:lnTo>
                <a:lnTo>
                  <a:pt x="1375" y="6454"/>
                </a:lnTo>
                <a:lnTo>
                  <a:pt x="1973" y="6812"/>
                </a:lnTo>
                <a:lnTo>
                  <a:pt x="2570" y="7051"/>
                </a:lnTo>
                <a:lnTo>
                  <a:pt x="3168" y="7171"/>
                </a:lnTo>
                <a:lnTo>
                  <a:pt x="3765" y="7290"/>
                </a:lnTo>
                <a:lnTo>
                  <a:pt x="4901" y="7290"/>
                </a:lnTo>
                <a:lnTo>
                  <a:pt x="5438" y="7171"/>
                </a:lnTo>
                <a:lnTo>
                  <a:pt x="5976" y="6992"/>
                </a:lnTo>
                <a:lnTo>
                  <a:pt x="6514" y="6753"/>
                </a:lnTo>
                <a:lnTo>
                  <a:pt x="6992" y="6514"/>
                </a:lnTo>
                <a:lnTo>
                  <a:pt x="7410" y="6155"/>
                </a:lnTo>
                <a:lnTo>
                  <a:pt x="7829" y="5797"/>
                </a:lnTo>
                <a:lnTo>
                  <a:pt x="8127" y="5319"/>
                </a:lnTo>
                <a:lnTo>
                  <a:pt x="8426" y="4840"/>
                </a:lnTo>
                <a:lnTo>
                  <a:pt x="8605" y="4303"/>
                </a:lnTo>
                <a:lnTo>
                  <a:pt x="8725" y="3645"/>
                </a:lnTo>
                <a:lnTo>
                  <a:pt x="8785" y="3048"/>
                </a:lnTo>
                <a:lnTo>
                  <a:pt x="8785" y="2450"/>
                </a:lnTo>
                <a:lnTo>
                  <a:pt x="8665" y="1912"/>
                </a:lnTo>
                <a:lnTo>
                  <a:pt x="8426" y="1434"/>
                </a:lnTo>
                <a:lnTo>
                  <a:pt x="8127" y="1016"/>
                </a:lnTo>
                <a:lnTo>
                  <a:pt x="7769" y="717"/>
                </a:lnTo>
                <a:lnTo>
                  <a:pt x="7350" y="419"/>
                </a:lnTo>
                <a:lnTo>
                  <a:pt x="6872" y="180"/>
                </a:lnTo>
                <a:lnTo>
                  <a:pt x="6335" y="60"/>
                </a:lnTo>
                <a:lnTo>
                  <a:pt x="5737" y="0"/>
                </a:lnTo>
                <a:close/>
                <a:moveTo>
                  <a:pt x="16553" y="7290"/>
                </a:moveTo>
                <a:lnTo>
                  <a:pt x="16254" y="7410"/>
                </a:lnTo>
                <a:lnTo>
                  <a:pt x="16075" y="7470"/>
                </a:lnTo>
                <a:lnTo>
                  <a:pt x="15895" y="7649"/>
                </a:lnTo>
                <a:lnTo>
                  <a:pt x="15776" y="7768"/>
                </a:lnTo>
                <a:lnTo>
                  <a:pt x="15716" y="7948"/>
                </a:lnTo>
                <a:lnTo>
                  <a:pt x="15716" y="8127"/>
                </a:lnTo>
                <a:lnTo>
                  <a:pt x="15776" y="8366"/>
                </a:lnTo>
                <a:lnTo>
                  <a:pt x="15836" y="8545"/>
                </a:lnTo>
                <a:lnTo>
                  <a:pt x="16015" y="8904"/>
                </a:lnTo>
                <a:lnTo>
                  <a:pt x="16374" y="9203"/>
                </a:lnTo>
                <a:lnTo>
                  <a:pt x="16613" y="9322"/>
                </a:lnTo>
                <a:lnTo>
                  <a:pt x="16792" y="9442"/>
                </a:lnTo>
                <a:lnTo>
                  <a:pt x="17031" y="9442"/>
                </a:lnTo>
                <a:lnTo>
                  <a:pt x="17270" y="9501"/>
                </a:lnTo>
                <a:lnTo>
                  <a:pt x="17628" y="9442"/>
                </a:lnTo>
                <a:lnTo>
                  <a:pt x="17867" y="9322"/>
                </a:lnTo>
                <a:lnTo>
                  <a:pt x="18047" y="9203"/>
                </a:lnTo>
                <a:lnTo>
                  <a:pt x="18166" y="9083"/>
                </a:lnTo>
                <a:lnTo>
                  <a:pt x="18226" y="8904"/>
                </a:lnTo>
                <a:lnTo>
                  <a:pt x="18226" y="8665"/>
                </a:lnTo>
                <a:lnTo>
                  <a:pt x="18166" y="8486"/>
                </a:lnTo>
                <a:lnTo>
                  <a:pt x="18106" y="8247"/>
                </a:lnTo>
                <a:lnTo>
                  <a:pt x="17808" y="7888"/>
                </a:lnTo>
                <a:lnTo>
                  <a:pt x="17449" y="7529"/>
                </a:lnTo>
                <a:lnTo>
                  <a:pt x="17210" y="7410"/>
                </a:lnTo>
                <a:lnTo>
                  <a:pt x="17031" y="7350"/>
                </a:lnTo>
                <a:lnTo>
                  <a:pt x="16792" y="7290"/>
                </a:lnTo>
                <a:close/>
                <a:moveTo>
                  <a:pt x="16374" y="6215"/>
                </a:moveTo>
                <a:lnTo>
                  <a:pt x="16732" y="6275"/>
                </a:lnTo>
                <a:lnTo>
                  <a:pt x="17031" y="6334"/>
                </a:lnTo>
                <a:lnTo>
                  <a:pt x="17748" y="6633"/>
                </a:lnTo>
                <a:lnTo>
                  <a:pt x="18345" y="6992"/>
                </a:lnTo>
                <a:lnTo>
                  <a:pt x="18943" y="7470"/>
                </a:lnTo>
                <a:lnTo>
                  <a:pt x="19421" y="8008"/>
                </a:lnTo>
                <a:lnTo>
                  <a:pt x="19600" y="8306"/>
                </a:lnTo>
                <a:lnTo>
                  <a:pt x="19720" y="8605"/>
                </a:lnTo>
                <a:lnTo>
                  <a:pt x="19839" y="8904"/>
                </a:lnTo>
                <a:lnTo>
                  <a:pt x="19899" y="9262"/>
                </a:lnTo>
                <a:lnTo>
                  <a:pt x="19959" y="9621"/>
                </a:lnTo>
                <a:lnTo>
                  <a:pt x="19899" y="9979"/>
                </a:lnTo>
                <a:lnTo>
                  <a:pt x="19839" y="10398"/>
                </a:lnTo>
                <a:lnTo>
                  <a:pt x="19720" y="10756"/>
                </a:lnTo>
                <a:lnTo>
                  <a:pt x="19541" y="11115"/>
                </a:lnTo>
                <a:lnTo>
                  <a:pt x="19361" y="11473"/>
                </a:lnTo>
                <a:lnTo>
                  <a:pt x="19122" y="11772"/>
                </a:lnTo>
                <a:lnTo>
                  <a:pt x="18883" y="12071"/>
                </a:lnTo>
                <a:lnTo>
                  <a:pt x="18584" y="12310"/>
                </a:lnTo>
                <a:lnTo>
                  <a:pt x="18286" y="12549"/>
                </a:lnTo>
                <a:lnTo>
                  <a:pt x="17628" y="12848"/>
                </a:lnTo>
                <a:lnTo>
                  <a:pt x="16911" y="13087"/>
                </a:lnTo>
                <a:lnTo>
                  <a:pt x="16194" y="13206"/>
                </a:lnTo>
                <a:lnTo>
                  <a:pt x="15417" y="13206"/>
                </a:lnTo>
                <a:lnTo>
                  <a:pt x="14700" y="13146"/>
                </a:lnTo>
                <a:lnTo>
                  <a:pt x="13983" y="12907"/>
                </a:lnTo>
                <a:lnTo>
                  <a:pt x="13386" y="12609"/>
                </a:lnTo>
                <a:lnTo>
                  <a:pt x="12848" y="12190"/>
                </a:lnTo>
                <a:lnTo>
                  <a:pt x="12609" y="11951"/>
                </a:lnTo>
                <a:lnTo>
                  <a:pt x="12430" y="11712"/>
                </a:lnTo>
                <a:lnTo>
                  <a:pt x="12250" y="11414"/>
                </a:lnTo>
                <a:lnTo>
                  <a:pt x="12131" y="11115"/>
                </a:lnTo>
                <a:lnTo>
                  <a:pt x="12011" y="10816"/>
                </a:lnTo>
                <a:lnTo>
                  <a:pt x="12011" y="10457"/>
                </a:lnTo>
                <a:lnTo>
                  <a:pt x="12011" y="10099"/>
                </a:lnTo>
                <a:lnTo>
                  <a:pt x="12011" y="9681"/>
                </a:lnTo>
                <a:lnTo>
                  <a:pt x="12131" y="9262"/>
                </a:lnTo>
                <a:lnTo>
                  <a:pt x="12250" y="8844"/>
                </a:lnTo>
                <a:lnTo>
                  <a:pt x="12430" y="8486"/>
                </a:lnTo>
                <a:lnTo>
                  <a:pt x="12609" y="8187"/>
                </a:lnTo>
                <a:lnTo>
                  <a:pt x="13087" y="7529"/>
                </a:lnTo>
                <a:lnTo>
                  <a:pt x="13625" y="7051"/>
                </a:lnTo>
                <a:lnTo>
                  <a:pt x="14282" y="6633"/>
                </a:lnTo>
                <a:lnTo>
                  <a:pt x="14939" y="6334"/>
                </a:lnTo>
                <a:lnTo>
                  <a:pt x="15656" y="6215"/>
                </a:lnTo>
                <a:close/>
                <a:moveTo>
                  <a:pt x="16433" y="5797"/>
                </a:moveTo>
                <a:lnTo>
                  <a:pt x="15477" y="5856"/>
                </a:lnTo>
                <a:lnTo>
                  <a:pt x="14641" y="6036"/>
                </a:lnTo>
                <a:lnTo>
                  <a:pt x="14222" y="6155"/>
                </a:lnTo>
                <a:lnTo>
                  <a:pt x="13804" y="6334"/>
                </a:lnTo>
                <a:lnTo>
                  <a:pt x="13446" y="6514"/>
                </a:lnTo>
                <a:lnTo>
                  <a:pt x="13087" y="6753"/>
                </a:lnTo>
                <a:lnTo>
                  <a:pt x="12728" y="7051"/>
                </a:lnTo>
                <a:lnTo>
                  <a:pt x="12430" y="7350"/>
                </a:lnTo>
                <a:lnTo>
                  <a:pt x="12131" y="7709"/>
                </a:lnTo>
                <a:lnTo>
                  <a:pt x="11892" y="8127"/>
                </a:lnTo>
                <a:lnTo>
                  <a:pt x="11713" y="8605"/>
                </a:lnTo>
                <a:lnTo>
                  <a:pt x="11533" y="9143"/>
                </a:lnTo>
                <a:lnTo>
                  <a:pt x="11414" y="9561"/>
                </a:lnTo>
                <a:lnTo>
                  <a:pt x="11354" y="9979"/>
                </a:lnTo>
                <a:lnTo>
                  <a:pt x="11354" y="10398"/>
                </a:lnTo>
                <a:lnTo>
                  <a:pt x="11414" y="10816"/>
                </a:lnTo>
                <a:lnTo>
                  <a:pt x="11533" y="11175"/>
                </a:lnTo>
                <a:lnTo>
                  <a:pt x="11653" y="11533"/>
                </a:lnTo>
                <a:lnTo>
                  <a:pt x="11832" y="11892"/>
                </a:lnTo>
                <a:lnTo>
                  <a:pt x="12011" y="12250"/>
                </a:lnTo>
                <a:lnTo>
                  <a:pt x="12250" y="12549"/>
                </a:lnTo>
                <a:lnTo>
                  <a:pt x="12549" y="12848"/>
                </a:lnTo>
                <a:lnTo>
                  <a:pt x="12848" y="13087"/>
                </a:lnTo>
                <a:lnTo>
                  <a:pt x="13147" y="13326"/>
                </a:lnTo>
                <a:lnTo>
                  <a:pt x="13505" y="13565"/>
                </a:lnTo>
                <a:lnTo>
                  <a:pt x="13924" y="13684"/>
                </a:lnTo>
                <a:lnTo>
                  <a:pt x="14282" y="13864"/>
                </a:lnTo>
                <a:lnTo>
                  <a:pt x="14700" y="13923"/>
                </a:lnTo>
                <a:lnTo>
                  <a:pt x="15537" y="13983"/>
                </a:lnTo>
                <a:lnTo>
                  <a:pt x="16374" y="13923"/>
                </a:lnTo>
                <a:lnTo>
                  <a:pt x="17210" y="13744"/>
                </a:lnTo>
                <a:lnTo>
                  <a:pt x="17987" y="13445"/>
                </a:lnTo>
                <a:lnTo>
                  <a:pt x="18704" y="13027"/>
                </a:lnTo>
                <a:lnTo>
                  <a:pt x="19302" y="12489"/>
                </a:lnTo>
                <a:lnTo>
                  <a:pt x="19600" y="12190"/>
                </a:lnTo>
                <a:lnTo>
                  <a:pt x="19839" y="11832"/>
                </a:lnTo>
                <a:lnTo>
                  <a:pt x="20078" y="11473"/>
                </a:lnTo>
                <a:lnTo>
                  <a:pt x="20258" y="11115"/>
                </a:lnTo>
                <a:lnTo>
                  <a:pt x="20377" y="10697"/>
                </a:lnTo>
                <a:lnTo>
                  <a:pt x="20497" y="10278"/>
                </a:lnTo>
                <a:lnTo>
                  <a:pt x="20497" y="9860"/>
                </a:lnTo>
                <a:lnTo>
                  <a:pt x="20497" y="9442"/>
                </a:lnTo>
                <a:lnTo>
                  <a:pt x="20497" y="8964"/>
                </a:lnTo>
                <a:lnTo>
                  <a:pt x="20377" y="8545"/>
                </a:lnTo>
                <a:lnTo>
                  <a:pt x="20258" y="8127"/>
                </a:lnTo>
                <a:lnTo>
                  <a:pt x="20078" y="7709"/>
                </a:lnTo>
                <a:lnTo>
                  <a:pt x="19839" y="7350"/>
                </a:lnTo>
                <a:lnTo>
                  <a:pt x="19600" y="6992"/>
                </a:lnTo>
                <a:lnTo>
                  <a:pt x="19302" y="6693"/>
                </a:lnTo>
                <a:lnTo>
                  <a:pt x="19003" y="6394"/>
                </a:lnTo>
                <a:lnTo>
                  <a:pt x="18644" y="6155"/>
                </a:lnTo>
                <a:lnTo>
                  <a:pt x="18226" y="5976"/>
                </a:lnTo>
                <a:lnTo>
                  <a:pt x="17808" y="5856"/>
                </a:lnTo>
                <a:lnTo>
                  <a:pt x="17389" y="5797"/>
                </a:lnTo>
                <a:close/>
                <a:moveTo>
                  <a:pt x="6693" y="10697"/>
                </a:moveTo>
                <a:lnTo>
                  <a:pt x="7111" y="10816"/>
                </a:lnTo>
                <a:lnTo>
                  <a:pt x="7410" y="11055"/>
                </a:lnTo>
                <a:lnTo>
                  <a:pt x="7709" y="11294"/>
                </a:lnTo>
                <a:lnTo>
                  <a:pt x="7888" y="11593"/>
                </a:lnTo>
                <a:lnTo>
                  <a:pt x="8068" y="11951"/>
                </a:lnTo>
                <a:lnTo>
                  <a:pt x="8187" y="12370"/>
                </a:lnTo>
                <a:lnTo>
                  <a:pt x="8187" y="12788"/>
                </a:lnTo>
                <a:lnTo>
                  <a:pt x="8187" y="13146"/>
                </a:lnTo>
                <a:lnTo>
                  <a:pt x="8127" y="13565"/>
                </a:lnTo>
                <a:lnTo>
                  <a:pt x="7948" y="13923"/>
                </a:lnTo>
                <a:lnTo>
                  <a:pt x="7769" y="14222"/>
                </a:lnTo>
                <a:lnTo>
                  <a:pt x="7470" y="14521"/>
                </a:lnTo>
                <a:lnTo>
                  <a:pt x="7111" y="14700"/>
                </a:lnTo>
                <a:lnTo>
                  <a:pt x="6633" y="14820"/>
                </a:lnTo>
                <a:lnTo>
                  <a:pt x="6155" y="14820"/>
                </a:lnTo>
                <a:lnTo>
                  <a:pt x="5677" y="14760"/>
                </a:lnTo>
                <a:lnTo>
                  <a:pt x="5259" y="14581"/>
                </a:lnTo>
                <a:lnTo>
                  <a:pt x="4901" y="14401"/>
                </a:lnTo>
                <a:lnTo>
                  <a:pt x="4602" y="14162"/>
                </a:lnTo>
                <a:lnTo>
                  <a:pt x="4422" y="13804"/>
                </a:lnTo>
                <a:lnTo>
                  <a:pt x="4243" y="13505"/>
                </a:lnTo>
                <a:lnTo>
                  <a:pt x="4183" y="13146"/>
                </a:lnTo>
                <a:lnTo>
                  <a:pt x="4183" y="12728"/>
                </a:lnTo>
                <a:lnTo>
                  <a:pt x="4243" y="12370"/>
                </a:lnTo>
                <a:lnTo>
                  <a:pt x="4363" y="12011"/>
                </a:lnTo>
                <a:lnTo>
                  <a:pt x="4542" y="11653"/>
                </a:lnTo>
                <a:lnTo>
                  <a:pt x="4781" y="11354"/>
                </a:lnTo>
                <a:lnTo>
                  <a:pt x="5080" y="11115"/>
                </a:lnTo>
                <a:lnTo>
                  <a:pt x="5438" y="10876"/>
                </a:lnTo>
                <a:lnTo>
                  <a:pt x="5797" y="10756"/>
                </a:lnTo>
                <a:lnTo>
                  <a:pt x="6275" y="10697"/>
                </a:lnTo>
                <a:close/>
                <a:moveTo>
                  <a:pt x="5916" y="9979"/>
                </a:moveTo>
                <a:lnTo>
                  <a:pt x="5618" y="10099"/>
                </a:lnTo>
                <a:lnTo>
                  <a:pt x="5020" y="10398"/>
                </a:lnTo>
                <a:lnTo>
                  <a:pt x="4602" y="10637"/>
                </a:lnTo>
                <a:lnTo>
                  <a:pt x="4183" y="11115"/>
                </a:lnTo>
                <a:lnTo>
                  <a:pt x="3825" y="11593"/>
                </a:lnTo>
                <a:lnTo>
                  <a:pt x="3586" y="12190"/>
                </a:lnTo>
                <a:lnTo>
                  <a:pt x="3466" y="12788"/>
                </a:lnTo>
                <a:lnTo>
                  <a:pt x="3466" y="13326"/>
                </a:lnTo>
                <a:lnTo>
                  <a:pt x="3586" y="13864"/>
                </a:lnTo>
                <a:lnTo>
                  <a:pt x="3825" y="14342"/>
                </a:lnTo>
                <a:lnTo>
                  <a:pt x="4124" y="14760"/>
                </a:lnTo>
                <a:lnTo>
                  <a:pt x="4542" y="15118"/>
                </a:lnTo>
                <a:lnTo>
                  <a:pt x="5020" y="15417"/>
                </a:lnTo>
                <a:lnTo>
                  <a:pt x="5498" y="15596"/>
                </a:lnTo>
                <a:lnTo>
                  <a:pt x="6096" y="15656"/>
                </a:lnTo>
                <a:lnTo>
                  <a:pt x="6693" y="15656"/>
                </a:lnTo>
                <a:lnTo>
                  <a:pt x="7231" y="15477"/>
                </a:lnTo>
                <a:lnTo>
                  <a:pt x="7709" y="15238"/>
                </a:lnTo>
                <a:lnTo>
                  <a:pt x="8127" y="14939"/>
                </a:lnTo>
                <a:lnTo>
                  <a:pt x="8486" y="14521"/>
                </a:lnTo>
                <a:lnTo>
                  <a:pt x="8725" y="14103"/>
                </a:lnTo>
                <a:lnTo>
                  <a:pt x="8844" y="13625"/>
                </a:lnTo>
                <a:lnTo>
                  <a:pt x="8964" y="13146"/>
                </a:lnTo>
                <a:lnTo>
                  <a:pt x="8964" y="12609"/>
                </a:lnTo>
                <a:lnTo>
                  <a:pt x="8904" y="12131"/>
                </a:lnTo>
                <a:lnTo>
                  <a:pt x="8725" y="11653"/>
                </a:lnTo>
                <a:lnTo>
                  <a:pt x="8486" y="11234"/>
                </a:lnTo>
                <a:lnTo>
                  <a:pt x="8127" y="10816"/>
                </a:lnTo>
                <a:lnTo>
                  <a:pt x="7709" y="10517"/>
                </a:lnTo>
                <a:lnTo>
                  <a:pt x="7171" y="10278"/>
                </a:lnTo>
                <a:lnTo>
                  <a:pt x="6574" y="10159"/>
                </a:lnTo>
                <a:lnTo>
                  <a:pt x="6514" y="10099"/>
                </a:lnTo>
                <a:lnTo>
                  <a:pt x="6454" y="9979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6" name="Google Shape;146;p5"/>
          <p:cNvSpPr/>
          <p:nvPr/>
        </p:nvSpPr>
        <p:spPr>
          <a:xfrm rot="8224608">
            <a:off x="10478965" y="4204361"/>
            <a:ext cx="669324" cy="1028904"/>
          </a:xfrm>
          <a:custGeom>
            <a:avLst/>
            <a:gdLst/>
            <a:ahLst/>
            <a:cxnLst/>
            <a:rect l="l" t="t" r="r" b="b"/>
            <a:pathLst>
              <a:path w="22469" h="34540" extrusionOk="0">
                <a:moveTo>
                  <a:pt x="8785" y="1435"/>
                </a:moveTo>
                <a:lnTo>
                  <a:pt x="9083" y="1733"/>
                </a:lnTo>
                <a:lnTo>
                  <a:pt x="9382" y="2032"/>
                </a:lnTo>
                <a:lnTo>
                  <a:pt x="9860" y="2749"/>
                </a:lnTo>
                <a:lnTo>
                  <a:pt x="10278" y="3407"/>
                </a:lnTo>
                <a:lnTo>
                  <a:pt x="10816" y="4064"/>
                </a:lnTo>
                <a:lnTo>
                  <a:pt x="11354" y="4661"/>
                </a:lnTo>
                <a:lnTo>
                  <a:pt x="12011" y="5199"/>
                </a:lnTo>
                <a:lnTo>
                  <a:pt x="12669" y="5618"/>
                </a:lnTo>
                <a:lnTo>
                  <a:pt x="13386" y="6036"/>
                </a:lnTo>
                <a:lnTo>
                  <a:pt x="12489" y="5857"/>
                </a:lnTo>
                <a:lnTo>
                  <a:pt x="11653" y="5677"/>
                </a:lnTo>
                <a:lnTo>
                  <a:pt x="11294" y="5558"/>
                </a:lnTo>
                <a:lnTo>
                  <a:pt x="10936" y="5379"/>
                </a:lnTo>
                <a:lnTo>
                  <a:pt x="10637" y="5080"/>
                </a:lnTo>
                <a:lnTo>
                  <a:pt x="10278" y="4721"/>
                </a:lnTo>
                <a:lnTo>
                  <a:pt x="9800" y="3944"/>
                </a:lnTo>
                <a:lnTo>
                  <a:pt x="9322" y="3168"/>
                </a:lnTo>
                <a:lnTo>
                  <a:pt x="9024" y="2331"/>
                </a:lnTo>
                <a:lnTo>
                  <a:pt x="8785" y="1435"/>
                </a:lnTo>
                <a:close/>
                <a:moveTo>
                  <a:pt x="15656" y="1016"/>
                </a:moveTo>
                <a:lnTo>
                  <a:pt x="15597" y="2271"/>
                </a:lnTo>
                <a:lnTo>
                  <a:pt x="15477" y="3168"/>
                </a:lnTo>
                <a:lnTo>
                  <a:pt x="15358" y="4064"/>
                </a:lnTo>
                <a:lnTo>
                  <a:pt x="15119" y="4960"/>
                </a:lnTo>
                <a:lnTo>
                  <a:pt x="14999" y="5319"/>
                </a:lnTo>
                <a:lnTo>
                  <a:pt x="14820" y="5618"/>
                </a:lnTo>
                <a:lnTo>
                  <a:pt x="14641" y="5916"/>
                </a:lnTo>
                <a:lnTo>
                  <a:pt x="14402" y="6096"/>
                </a:lnTo>
                <a:lnTo>
                  <a:pt x="14163" y="6155"/>
                </a:lnTo>
                <a:lnTo>
                  <a:pt x="13924" y="6155"/>
                </a:lnTo>
                <a:lnTo>
                  <a:pt x="14043" y="6036"/>
                </a:lnTo>
                <a:lnTo>
                  <a:pt x="14163" y="5916"/>
                </a:lnTo>
                <a:lnTo>
                  <a:pt x="14222" y="5797"/>
                </a:lnTo>
                <a:lnTo>
                  <a:pt x="14222" y="5618"/>
                </a:lnTo>
                <a:lnTo>
                  <a:pt x="14103" y="4960"/>
                </a:lnTo>
                <a:lnTo>
                  <a:pt x="14103" y="4363"/>
                </a:lnTo>
                <a:lnTo>
                  <a:pt x="14163" y="3705"/>
                </a:lnTo>
                <a:lnTo>
                  <a:pt x="14282" y="3108"/>
                </a:lnTo>
                <a:lnTo>
                  <a:pt x="14521" y="2510"/>
                </a:lnTo>
                <a:lnTo>
                  <a:pt x="14820" y="1972"/>
                </a:lnTo>
                <a:lnTo>
                  <a:pt x="15238" y="1494"/>
                </a:lnTo>
                <a:lnTo>
                  <a:pt x="15656" y="1016"/>
                </a:lnTo>
                <a:close/>
                <a:moveTo>
                  <a:pt x="19062" y="5199"/>
                </a:moveTo>
                <a:lnTo>
                  <a:pt x="19122" y="5259"/>
                </a:lnTo>
                <a:lnTo>
                  <a:pt x="19062" y="5379"/>
                </a:lnTo>
                <a:lnTo>
                  <a:pt x="18644" y="5618"/>
                </a:lnTo>
                <a:lnTo>
                  <a:pt x="17927" y="5976"/>
                </a:lnTo>
                <a:lnTo>
                  <a:pt x="17389" y="6096"/>
                </a:lnTo>
                <a:lnTo>
                  <a:pt x="16911" y="6215"/>
                </a:lnTo>
                <a:lnTo>
                  <a:pt x="15836" y="6335"/>
                </a:lnTo>
                <a:lnTo>
                  <a:pt x="15836" y="6335"/>
                </a:lnTo>
                <a:lnTo>
                  <a:pt x="17210" y="5797"/>
                </a:lnTo>
                <a:lnTo>
                  <a:pt x="18584" y="5319"/>
                </a:lnTo>
                <a:lnTo>
                  <a:pt x="19062" y="5199"/>
                </a:lnTo>
                <a:close/>
                <a:moveTo>
                  <a:pt x="5080" y="9083"/>
                </a:moveTo>
                <a:lnTo>
                  <a:pt x="4900" y="9143"/>
                </a:lnTo>
                <a:lnTo>
                  <a:pt x="4542" y="9322"/>
                </a:lnTo>
                <a:lnTo>
                  <a:pt x="4183" y="9621"/>
                </a:lnTo>
                <a:lnTo>
                  <a:pt x="3944" y="9980"/>
                </a:lnTo>
                <a:lnTo>
                  <a:pt x="3705" y="10517"/>
                </a:lnTo>
                <a:lnTo>
                  <a:pt x="3646" y="10816"/>
                </a:lnTo>
                <a:lnTo>
                  <a:pt x="3586" y="11055"/>
                </a:lnTo>
                <a:lnTo>
                  <a:pt x="3586" y="11294"/>
                </a:lnTo>
                <a:lnTo>
                  <a:pt x="3646" y="11533"/>
                </a:lnTo>
                <a:lnTo>
                  <a:pt x="3825" y="11653"/>
                </a:lnTo>
                <a:lnTo>
                  <a:pt x="3944" y="11772"/>
                </a:lnTo>
                <a:lnTo>
                  <a:pt x="4183" y="11832"/>
                </a:lnTo>
                <a:lnTo>
                  <a:pt x="4363" y="11832"/>
                </a:lnTo>
                <a:lnTo>
                  <a:pt x="4482" y="11772"/>
                </a:lnTo>
                <a:lnTo>
                  <a:pt x="4661" y="11593"/>
                </a:lnTo>
                <a:lnTo>
                  <a:pt x="4721" y="11474"/>
                </a:lnTo>
                <a:lnTo>
                  <a:pt x="4721" y="11235"/>
                </a:lnTo>
                <a:lnTo>
                  <a:pt x="4781" y="10936"/>
                </a:lnTo>
                <a:lnTo>
                  <a:pt x="4841" y="10697"/>
                </a:lnTo>
                <a:lnTo>
                  <a:pt x="5020" y="10278"/>
                </a:lnTo>
                <a:lnTo>
                  <a:pt x="5259" y="9860"/>
                </a:lnTo>
                <a:lnTo>
                  <a:pt x="5319" y="9681"/>
                </a:lnTo>
                <a:lnTo>
                  <a:pt x="5319" y="9502"/>
                </a:lnTo>
                <a:lnTo>
                  <a:pt x="5319" y="9263"/>
                </a:lnTo>
                <a:lnTo>
                  <a:pt x="5199" y="9143"/>
                </a:lnTo>
                <a:lnTo>
                  <a:pt x="5080" y="9083"/>
                </a:lnTo>
                <a:close/>
                <a:moveTo>
                  <a:pt x="7769" y="10458"/>
                </a:moveTo>
                <a:lnTo>
                  <a:pt x="7649" y="10517"/>
                </a:lnTo>
                <a:lnTo>
                  <a:pt x="7530" y="10757"/>
                </a:lnTo>
                <a:lnTo>
                  <a:pt x="7350" y="11474"/>
                </a:lnTo>
                <a:lnTo>
                  <a:pt x="7291" y="11892"/>
                </a:lnTo>
                <a:lnTo>
                  <a:pt x="7291" y="12191"/>
                </a:lnTo>
                <a:lnTo>
                  <a:pt x="7350" y="12489"/>
                </a:lnTo>
                <a:lnTo>
                  <a:pt x="7410" y="12669"/>
                </a:lnTo>
                <a:lnTo>
                  <a:pt x="7649" y="12788"/>
                </a:lnTo>
                <a:lnTo>
                  <a:pt x="7828" y="12788"/>
                </a:lnTo>
                <a:lnTo>
                  <a:pt x="8008" y="12728"/>
                </a:lnTo>
                <a:lnTo>
                  <a:pt x="8067" y="12609"/>
                </a:lnTo>
                <a:lnTo>
                  <a:pt x="8187" y="12430"/>
                </a:lnTo>
                <a:lnTo>
                  <a:pt x="8187" y="12191"/>
                </a:lnTo>
                <a:lnTo>
                  <a:pt x="8187" y="11713"/>
                </a:lnTo>
                <a:lnTo>
                  <a:pt x="8067" y="11055"/>
                </a:lnTo>
                <a:lnTo>
                  <a:pt x="7948" y="10577"/>
                </a:lnTo>
                <a:lnTo>
                  <a:pt x="7828" y="10458"/>
                </a:lnTo>
                <a:close/>
                <a:moveTo>
                  <a:pt x="11832" y="10816"/>
                </a:moveTo>
                <a:lnTo>
                  <a:pt x="11713" y="10876"/>
                </a:lnTo>
                <a:lnTo>
                  <a:pt x="11593" y="10936"/>
                </a:lnTo>
                <a:lnTo>
                  <a:pt x="11354" y="11294"/>
                </a:lnTo>
                <a:lnTo>
                  <a:pt x="11115" y="11713"/>
                </a:lnTo>
                <a:lnTo>
                  <a:pt x="10995" y="12250"/>
                </a:lnTo>
                <a:lnTo>
                  <a:pt x="10936" y="12489"/>
                </a:lnTo>
                <a:lnTo>
                  <a:pt x="10936" y="12728"/>
                </a:lnTo>
                <a:lnTo>
                  <a:pt x="10995" y="12908"/>
                </a:lnTo>
                <a:lnTo>
                  <a:pt x="11115" y="13087"/>
                </a:lnTo>
                <a:lnTo>
                  <a:pt x="11235" y="13266"/>
                </a:lnTo>
                <a:lnTo>
                  <a:pt x="11414" y="13386"/>
                </a:lnTo>
                <a:lnTo>
                  <a:pt x="11772" y="13386"/>
                </a:lnTo>
                <a:lnTo>
                  <a:pt x="11892" y="13326"/>
                </a:lnTo>
                <a:lnTo>
                  <a:pt x="12011" y="13206"/>
                </a:lnTo>
                <a:lnTo>
                  <a:pt x="12131" y="12848"/>
                </a:lnTo>
                <a:lnTo>
                  <a:pt x="12191" y="12430"/>
                </a:lnTo>
                <a:lnTo>
                  <a:pt x="12191" y="11952"/>
                </a:lnTo>
                <a:lnTo>
                  <a:pt x="12191" y="11533"/>
                </a:lnTo>
                <a:lnTo>
                  <a:pt x="12071" y="11115"/>
                </a:lnTo>
                <a:lnTo>
                  <a:pt x="12011" y="10876"/>
                </a:lnTo>
                <a:lnTo>
                  <a:pt x="11892" y="10816"/>
                </a:lnTo>
                <a:close/>
                <a:moveTo>
                  <a:pt x="15597" y="10757"/>
                </a:moveTo>
                <a:lnTo>
                  <a:pt x="15537" y="10816"/>
                </a:lnTo>
                <a:lnTo>
                  <a:pt x="15477" y="10936"/>
                </a:lnTo>
                <a:lnTo>
                  <a:pt x="15358" y="11235"/>
                </a:lnTo>
                <a:lnTo>
                  <a:pt x="15358" y="11653"/>
                </a:lnTo>
                <a:lnTo>
                  <a:pt x="15417" y="12071"/>
                </a:lnTo>
                <a:lnTo>
                  <a:pt x="15537" y="12549"/>
                </a:lnTo>
                <a:lnTo>
                  <a:pt x="15716" y="12908"/>
                </a:lnTo>
                <a:lnTo>
                  <a:pt x="15895" y="13206"/>
                </a:lnTo>
                <a:lnTo>
                  <a:pt x="16015" y="13326"/>
                </a:lnTo>
                <a:lnTo>
                  <a:pt x="16075" y="13386"/>
                </a:lnTo>
                <a:lnTo>
                  <a:pt x="16314" y="13445"/>
                </a:lnTo>
                <a:lnTo>
                  <a:pt x="16493" y="13386"/>
                </a:lnTo>
                <a:lnTo>
                  <a:pt x="16553" y="13326"/>
                </a:lnTo>
                <a:lnTo>
                  <a:pt x="16612" y="13147"/>
                </a:lnTo>
                <a:lnTo>
                  <a:pt x="16612" y="12967"/>
                </a:lnTo>
                <a:lnTo>
                  <a:pt x="16553" y="12728"/>
                </a:lnTo>
                <a:lnTo>
                  <a:pt x="16433" y="12191"/>
                </a:lnTo>
                <a:lnTo>
                  <a:pt x="16194" y="11653"/>
                </a:lnTo>
                <a:lnTo>
                  <a:pt x="15955" y="11175"/>
                </a:lnTo>
                <a:lnTo>
                  <a:pt x="15716" y="10876"/>
                </a:lnTo>
                <a:lnTo>
                  <a:pt x="15597" y="10757"/>
                </a:lnTo>
                <a:close/>
                <a:moveTo>
                  <a:pt x="19481" y="11354"/>
                </a:moveTo>
                <a:lnTo>
                  <a:pt x="19301" y="11414"/>
                </a:lnTo>
                <a:lnTo>
                  <a:pt x="19182" y="11533"/>
                </a:lnTo>
                <a:lnTo>
                  <a:pt x="19122" y="11713"/>
                </a:lnTo>
                <a:lnTo>
                  <a:pt x="19062" y="11952"/>
                </a:lnTo>
                <a:lnTo>
                  <a:pt x="19003" y="12489"/>
                </a:lnTo>
                <a:lnTo>
                  <a:pt x="19062" y="13087"/>
                </a:lnTo>
                <a:lnTo>
                  <a:pt x="19182" y="13625"/>
                </a:lnTo>
                <a:lnTo>
                  <a:pt x="19361" y="14043"/>
                </a:lnTo>
                <a:lnTo>
                  <a:pt x="19481" y="14103"/>
                </a:lnTo>
                <a:lnTo>
                  <a:pt x="19600" y="14103"/>
                </a:lnTo>
                <a:lnTo>
                  <a:pt x="19720" y="14043"/>
                </a:lnTo>
                <a:lnTo>
                  <a:pt x="19839" y="13864"/>
                </a:lnTo>
                <a:lnTo>
                  <a:pt x="19899" y="13326"/>
                </a:lnTo>
                <a:lnTo>
                  <a:pt x="19899" y="12489"/>
                </a:lnTo>
                <a:lnTo>
                  <a:pt x="19839" y="12071"/>
                </a:lnTo>
                <a:lnTo>
                  <a:pt x="19780" y="11713"/>
                </a:lnTo>
                <a:lnTo>
                  <a:pt x="19660" y="11474"/>
                </a:lnTo>
                <a:lnTo>
                  <a:pt x="19600" y="11414"/>
                </a:lnTo>
                <a:lnTo>
                  <a:pt x="19481" y="11354"/>
                </a:lnTo>
                <a:close/>
                <a:moveTo>
                  <a:pt x="5319" y="13565"/>
                </a:moveTo>
                <a:lnTo>
                  <a:pt x="5199" y="13685"/>
                </a:lnTo>
                <a:lnTo>
                  <a:pt x="5020" y="13864"/>
                </a:lnTo>
                <a:lnTo>
                  <a:pt x="4721" y="14222"/>
                </a:lnTo>
                <a:lnTo>
                  <a:pt x="4542" y="14461"/>
                </a:lnTo>
                <a:lnTo>
                  <a:pt x="4422" y="14820"/>
                </a:lnTo>
                <a:lnTo>
                  <a:pt x="4363" y="15298"/>
                </a:lnTo>
                <a:lnTo>
                  <a:pt x="4303" y="15776"/>
                </a:lnTo>
                <a:lnTo>
                  <a:pt x="4363" y="16015"/>
                </a:lnTo>
                <a:lnTo>
                  <a:pt x="4482" y="16134"/>
                </a:lnTo>
                <a:lnTo>
                  <a:pt x="4661" y="16314"/>
                </a:lnTo>
                <a:lnTo>
                  <a:pt x="4781" y="16433"/>
                </a:lnTo>
                <a:lnTo>
                  <a:pt x="4960" y="16433"/>
                </a:lnTo>
                <a:lnTo>
                  <a:pt x="5080" y="16374"/>
                </a:lnTo>
                <a:lnTo>
                  <a:pt x="5139" y="16194"/>
                </a:lnTo>
                <a:lnTo>
                  <a:pt x="5259" y="16015"/>
                </a:lnTo>
                <a:lnTo>
                  <a:pt x="5378" y="15537"/>
                </a:lnTo>
                <a:lnTo>
                  <a:pt x="5438" y="14999"/>
                </a:lnTo>
                <a:lnTo>
                  <a:pt x="5498" y="14402"/>
                </a:lnTo>
                <a:lnTo>
                  <a:pt x="5498" y="13685"/>
                </a:lnTo>
                <a:lnTo>
                  <a:pt x="5438" y="13565"/>
                </a:lnTo>
                <a:close/>
                <a:moveTo>
                  <a:pt x="9382" y="13983"/>
                </a:moveTo>
                <a:lnTo>
                  <a:pt x="9263" y="14043"/>
                </a:lnTo>
                <a:lnTo>
                  <a:pt x="9143" y="14282"/>
                </a:lnTo>
                <a:lnTo>
                  <a:pt x="9024" y="14641"/>
                </a:lnTo>
                <a:lnTo>
                  <a:pt x="8904" y="14999"/>
                </a:lnTo>
                <a:lnTo>
                  <a:pt x="8785" y="15836"/>
                </a:lnTo>
                <a:lnTo>
                  <a:pt x="8785" y="16314"/>
                </a:lnTo>
                <a:lnTo>
                  <a:pt x="8844" y="16433"/>
                </a:lnTo>
                <a:lnTo>
                  <a:pt x="8964" y="16613"/>
                </a:lnTo>
                <a:lnTo>
                  <a:pt x="9143" y="16792"/>
                </a:lnTo>
                <a:lnTo>
                  <a:pt x="9322" y="16911"/>
                </a:lnTo>
                <a:lnTo>
                  <a:pt x="9561" y="16911"/>
                </a:lnTo>
                <a:lnTo>
                  <a:pt x="9621" y="16732"/>
                </a:lnTo>
                <a:lnTo>
                  <a:pt x="9621" y="16493"/>
                </a:lnTo>
                <a:lnTo>
                  <a:pt x="9561" y="15178"/>
                </a:lnTo>
                <a:lnTo>
                  <a:pt x="9561" y="14342"/>
                </a:lnTo>
                <a:lnTo>
                  <a:pt x="9502" y="14103"/>
                </a:lnTo>
                <a:lnTo>
                  <a:pt x="9442" y="13983"/>
                </a:lnTo>
                <a:close/>
                <a:moveTo>
                  <a:pt x="14043" y="14700"/>
                </a:moveTo>
                <a:lnTo>
                  <a:pt x="13924" y="14820"/>
                </a:lnTo>
                <a:lnTo>
                  <a:pt x="13804" y="14999"/>
                </a:lnTo>
                <a:lnTo>
                  <a:pt x="13565" y="15656"/>
                </a:lnTo>
                <a:lnTo>
                  <a:pt x="13326" y="16314"/>
                </a:lnTo>
                <a:lnTo>
                  <a:pt x="13326" y="16553"/>
                </a:lnTo>
                <a:lnTo>
                  <a:pt x="13326" y="16732"/>
                </a:lnTo>
                <a:lnTo>
                  <a:pt x="13445" y="16971"/>
                </a:lnTo>
                <a:lnTo>
                  <a:pt x="13684" y="17210"/>
                </a:lnTo>
                <a:lnTo>
                  <a:pt x="13924" y="17210"/>
                </a:lnTo>
                <a:lnTo>
                  <a:pt x="14043" y="17091"/>
                </a:lnTo>
                <a:lnTo>
                  <a:pt x="14103" y="16852"/>
                </a:lnTo>
                <a:lnTo>
                  <a:pt x="14163" y="16433"/>
                </a:lnTo>
                <a:lnTo>
                  <a:pt x="14222" y="15716"/>
                </a:lnTo>
                <a:lnTo>
                  <a:pt x="14222" y="15059"/>
                </a:lnTo>
                <a:lnTo>
                  <a:pt x="14163" y="14820"/>
                </a:lnTo>
                <a:lnTo>
                  <a:pt x="14103" y="14760"/>
                </a:lnTo>
                <a:lnTo>
                  <a:pt x="14043" y="14700"/>
                </a:lnTo>
                <a:close/>
                <a:moveTo>
                  <a:pt x="17509" y="15119"/>
                </a:moveTo>
                <a:lnTo>
                  <a:pt x="17389" y="15716"/>
                </a:lnTo>
                <a:lnTo>
                  <a:pt x="17270" y="16254"/>
                </a:lnTo>
                <a:lnTo>
                  <a:pt x="17210" y="16852"/>
                </a:lnTo>
                <a:lnTo>
                  <a:pt x="17210" y="17330"/>
                </a:lnTo>
                <a:lnTo>
                  <a:pt x="17270" y="17748"/>
                </a:lnTo>
                <a:lnTo>
                  <a:pt x="17330" y="17867"/>
                </a:lnTo>
                <a:lnTo>
                  <a:pt x="17628" y="17867"/>
                </a:lnTo>
                <a:lnTo>
                  <a:pt x="17808" y="17748"/>
                </a:lnTo>
                <a:lnTo>
                  <a:pt x="17927" y="17628"/>
                </a:lnTo>
                <a:lnTo>
                  <a:pt x="18047" y="17449"/>
                </a:lnTo>
                <a:lnTo>
                  <a:pt x="18106" y="17330"/>
                </a:lnTo>
                <a:lnTo>
                  <a:pt x="18106" y="17150"/>
                </a:lnTo>
                <a:lnTo>
                  <a:pt x="18047" y="16732"/>
                </a:lnTo>
                <a:lnTo>
                  <a:pt x="17927" y="16374"/>
                </a:lnTo>
                <a:lnTo>
                  <a:pt x="17628" y="15656"/>
                </a:lnTo>
                <a:lnTo>
                  <a:pt x="17509" y="15358"/>
                </a:lnTo>
                <a:lnTo>
                  <a:pt x="17509" y="15119"/>
                </a:lnTo>
                <a:close/>
                <a:moveTo>
                  <a:pt x="21034" y="16194"/>
                </a:moveTo>
                <a:lnTo>
                  <a:pt x="20855" y="16254"/>
                </a:lnTo>
                <a:lnTo>
                  <a:pt x="20497" y="16433"/>
                </a:lnTo>
                <a:lnTo>
                  <a:pt x="20258" y="16732"/>
                </a:lnTo>
                <a:lnTo>
                  <a:pt x="20019" y="17210"/>
                </a:lnTo>
                <a:lnTo>
                  <a:pt x="19839" y="17688"/>
                </a:lnTo>
                <a:lnTo>
                  <a:pt x="19780" y="17867"/>
                </a:lnTo>
                <a:lnTo>
                  <a:pt x="19780" y="17987"/>
                </a:lnTo>
                <a:lnTo>
                  <a:pt x="19899" y="18226"/>
                </a:lnTo>
                <a:lnTo>
                  <a:pt x="20138" y="18405"/>
                </a:lnTo>
                <a:lnTo>
                  <a:pt x="20258" y="18465"/>
                </a:lnTo>
                <a:lnTo>
                  <a:pt x="20377" y="18465"/>
                </a:lnTo>
                <a:lnTo>
                  <a:pt x="20497" y="18345"/>
                </a:lnTo>
                <a:lnTo>
                  <a:pt x="20616" y="18166"/>
                </a:lnTo>
                <a:lnTo>
                  <a:pt x="20855" y="17449"/>
                </a:lnTo>
                <a:lnTo>
                  <a:pt x="21154" y="16672"/>
                </a:lnTo>
                <a:lnTo>
                  <a:pt x="21154" y="16374"/>
                </a:lnTo>
                <a:lnTo>
                  <a:pt x="21154" y="16314"/>
                </a:lnTo>
                <a:lnTo>
                  <a:pt x="21094" y="16254"/>
                </a:lnTo>
                <a:lnTo>
                  <a:pt x="21034" y="16194"/>
                </a:lnTo>
                <a:close/>
                <a:moveTo>
                  <a:pt x="2211" y="18644"/>
                </a:moveTo>
                <a:lnTo>
                  <a:pt x="2152" y="18704"/>
                </a:lnTo>
                <a:lnTo>
                  <a:pt x="2032" y="18764"/>
                </a:lnTo>
                <a:lnTo>
                  <a:pt x="1972" y="18943"/>
                </a:lnTo>
                <a:lnTo>
                  <a:pt x="1913" y="19122"/>
                </a:lnTo>
                <a:lnTo>
                  <a:pt x="1972" y="19361"/>
                </a:lnTo>
                <a:lnTo>
                  <a:pt x="2032" y="19600"/>
                </a:lnTo>
                <a:lnTo>
                  <a:pt x="2271" y="20078"/>
                </a:lnTo>
                <a:lnTo>
                  <a:pt x="2570" y="20377"/>
                </a:lnTo>
                <a:lnTo>
                  <a:pt x="2869" y="20556"/>
                </a:lnTo>
                <a:lnTo>
                  <a:pt x="3526" y="20556"/>
                </a:lnTo>
                <a:lnTo>
                  <a:pt x="3646" y="20497"/>
                </a:lnTo>
                <a:lnTo>
                  <a:pt x="3646" y="20317"/>
                </a:lnTo>
                <a:lnTo>
                  <a:pt x="3526" y="20138"/>
                </a:lnTo>
                <a:lnTo>
                  <a:pt x="3227" y="19720"/>
                </a:lnTo>
                <a:lnTo>
                  <a:pt x="2809" y="19122"/>
                </a:lnTo>
                <a:lnTo>
                  <a:pt x="2630" y="18883"/>
                </a:lnTo>
                <a:lnTo>
                  <a:pt x="2450" y="18704"/>
                </a:lnTo>
                <a:lnTo>
                  <a:pt x="2211" y="18644"/>
                </a:lnTo>
                <a:close/>
                <a:moveTo>
                  <a:pt x="11354" y="18525"/>
                </a:moveTo>
                <a:lnTo>
                  <a:pt x="11235" y="18644"/>
                </a:lnTo>
                <a:lnTo>
                  <a:pt x="11055" y="19182"/>
                </a:lnTo>
                <a:lnTo>
                  <a:pt x="10876" y="20138"/>
                </a:lnTo>
                <a:lnTo>
                  <a:pt x="10816" y="20616"/>
                </a:lnTo>
                <a:lnTo>
                  <a:pt x="10876" y="20915"/>
                </a:lnTo>
                <a:lnTo>
                  <a:pt x="10936" y="21034"/>
                </a:lnTo>
                <a:lnTo>
                  <a:pt x="11115" y="21034"/>
                </a:lnTo>
                <a:lnTo>
                  <a:pt x="11294" y="20915"/>
                </a:lnTo>
                <a:lnTo>
                  <a:pt x="11414" y="20795"/>
                </a:lnTo>
                <a:lnTo>
                  <a:pt x="11474" y="20616"/>
                </a:lnTo>
                <a:lnTo>
                  <a:pt x="11593" y="20138"/>
                </a:lnTo>
                <a:lnTo>
                  <a:pt x="11653" y="19660"/>
                </a:lnTo>
                <a:lnTo>
                  <a:pt x="11593" y="19302"/>
                </a:lnTo>
                <a:lnTo>
                  <a:pt x="11533" y="18764"/>
                </a:lnTo>
                <a:lnTo>
                  <a:pt x="11474" y="18644"/>
                </a:lnTo>
                <a:lnTo>
                  <a:pt x="11414" y="18525"/>
                </a:lnTo>
                <a:close/>
                <a:moveTo>
                  <a:pt x="6932" y="18166"/>
                </a:moveTo>
                <a:lnTo>
                  <a:pt x="6872" y="18226"/>
                </a:lnTo>
                <a:lnTo>
                  <a:pt x="6693" y="18345"/>
                </a:lnTo>
                <a:lnTo>
                  <a:pt x="6574" y="18584"/>
                </a:lnTo>
                <a:lnTo>
                  <a:pt x="6454" y="18883"/>
                </a:lnTo>
                <a:lnTo>
                  <a:pt x="6335" y="19541"/>
                </a:lnTo>
                <a:lnTo>
                  <a:pt x="6215" y="19959"/>
                </a:lnTo>
                <a:lnTo>
                  <a:pt x="6096" y="20616"/>
                </a:lnTo>
                <a:lnTo>
                  <a:pt x="6096" y="21034"/>
                </a:lnTo>
                <a:lnTo>
                  <a:pt x="6155" y="21333"/>
                </a:lnTo>
                <a:lnTo>
                  <a:pt x="6275" y="21393"/>
                </a:lnTo>
                <a:lnTo>
                  <a:pt x="6335" y="21453"/>
                </a:lnTo>
                <a:lnTo>
                  <a:pt x="6394" y="21453"/>
                </a:lnTo>
                <a:lnTo>
                  <a:pt x="6514" y="21393"/>
                </a:lnTo>
                <a:lnTo>
                  <a:pt x="6693" y="21094"/>
                </a:lnTo>
                <a:lnTo>
                  <a:pt x="6872" y="20676"/>
                </a:lnTo>
                <a:lnTo>
                  <a:pt x="7052" y="20078"/>
                </a:lnTo>
                <a:lnTo>
                  <a:pt x="7111" y="19660"/>
                </a:lnTo>
                <a:lnTo>
                  <a:pt x="7231" y="19062"/>
                </a:lnTo>
                <a:lnTo>
                  <a:pt x="7231" y="18704"/>
                </a:lnTo>
                <a:lnTo>
                  <a:pt x="7231" y="18465"/>
                </a:lnTo>
                <a:lnTo>
                  <a:pt x="7171" y="18286"/>
                </a:lnTo>
                <a:lnTo>
                  <a:pt x="7111" y="18226"/>
                </a:lnTo>
                <a:lnTo>
                  <a:pt x="6992" y="18166"/>
                </a:lnTo>
                <a:close/>
                <a:moveTo>
                  <a:pt x="16075" y="19062"/>
                </a:moveTo>
                <a:lnTo>
                  <a:pt x="15776" y="19421"/>
                </a:lnTo>
                <a:lnTo>
                  <a:pt x="15477" y="19780"/>
                </a:lnTo>
                <a:lnTo>
                  <a:pt x="15417" y="19839"/>
                </a:lnTo>
                <a:lnTo>
                  <a:pt x="15477" y="19720"/>
                </a:lnTo>
                <a:lnTo>
                  <a:pt x="15298" y="20019"/>
                </a:lnTo>
                <a:lnTo>
                  <a:pt x="15178" y="20497"/>
                </a:lnTo>
                <a:lnTo>
                  <a:pt x="15059" y="20975"/>
                </a:lnTo>
                <a:lnTo>
                  <a:pt x="15059" y="21214"/>
                </a:lnTo>
                <a:lnTo>
                  <a:pt x="15178" y="21333"/>
                </a:lnTo>
                <a:lnTo>
                  <a:pt x="15238" y="21453"/>
                </a:lnTo>
                <a:lnTo>
                  <a:pt x="15358" y="21453"/>
                </a:lnTo>
                <a:lnTo>
                  <a:pt x="15417" y="21393"/>
                </a:lnTo>
                <a:lnTo>
                  <a:pt x="15537" y="21333"/>
                </a:lnTo>
                <a:lnTo>
                  <a:pt x="15656" y="21034"/>
                </a:lnTo>
                <a:lnTo>
                  <a:pt x="15776" y="20616"/>
                </a:lnTo>
                <a:lnTo>
                  <a:pt x="15955" y="19720"/>
                </a:lnTo>
                <a:lnTo>
                  <a:pt x="16075" y="19242"/>
                </a:lnTo>
                <a:lnTo>
                  <a:pt x="16134" y="19062"/>
                </a:lnTo>
                <a:close/>
                <a:moveTo>
                  <a:pt x="19003" y="20258"/>
                </a:moveTo>
                <a:lnTo>
                  <a:pt x="19003" y="20377"/>
                </a:lnTo>
                <a:lnTo>
                  <a:pt x="18883" y="20616"/>
                </a:lnTo>
                <a:lnTo>
                  <a:pt x="18525" y="21393"/>
                </a:lnTo>
                <a:lnTo>
                  <a:pt x="18345" y="21811"/>
                </a:lnTo>
                <a:lnTo>
                  <a:pt x="18226" y="22170"/>
                </a:lnTo>
                <a:lnTo>
                  <a:pt x="18286" y="22469"/>
                </a:lnTo>
                <a:lnTo>
                  <a:pt x="18345" y="22588"/>
                </a:lnTo>
                <a:lnTo>
                  <a:pt x="18405" y="22648"/>
                </a:lnTo>
                <a:lnTo>
                  <a:pt x="18525" y="22708"/>
                </a:lnTo>
                <a:lnTo>
                  <a:pt x="18704" y="22648"/>
                </a:lnTo>
                <a:lnTo>
                  <a:pt x="18823" y="22588"/>
                </a:lnTo>
                <a:lnTo>
                  <a:pt x="18943" y="22469"/>
                </a:lnTo>
                <a:lnTo>
                  <a:pt x="19122" y="22110"/>
                </a:lnTo>
                <a:lnTo>
                  <a:pt x="19242" y="21751"/>
                </a:lnTo>
                <a:lnTo>
                  <a:pt x="19361" y="21273"/>
                </a:lnTo>
                <a:lnTo>
                  <a:pt x="19361" y="20855"/>
                </a:lnTo>
                <a:lnTo>
                  <a:pt x="19242" y="20497"/>
                </a:lnTo>
                <a:lnTo>
                  <a:pt x="19182" y="20377"/>
                </a:lnTo>
                <a:lnTo>
                  <a:pt x="19003" y="20258"/>
                </a:lnTo>
                <a:close/>
                <a:moveTo>
                  <a:pt x="8426" y="22827"/>
                </a:moveTo>
                <a:lnTo>
                  <a:pt x="8366" y="22887"/>
                </a:lnTo>
                <a:lnTo>
                  <a:pt x="8127" y="23006"/>
                </a:lnTo>
                <a:lnTo>
                  <a:pt x="7948" y="23305"/>
                </a:lnTo>
                <a:lnTo>
                  <a:pt x="7769" y="23664"/>
                </a:lnTo>
                <a:lnTo>
                  <a:pt x="7709" y="24082"/>
                </a:lnTo>
                <a:lnTo>
                  <a:pt x="7709" y="24261"/>
                </a:lnTo>
                <a:lnTo>
                  <a:pt x="7709" y="24440"/>
                </a:lnTo>
                <a:lnTo>
                  <a:pt x="7769" y="24620"/>
                </a:lnTo>
                <a:lnTo>
                  <a:pt x="7888" y="24799"/>
                </a:lnTo>
                <a:lnTo>
                  <a:pt x="8067" y="24918"/>
                </a:lnTo>
                <a:lnTo>
                  <a:pt x="8187" y="24978"/>
                </a:lnTo>
                <a:lnTo>
                  <a:pt x="8426" y="24978"/>
                </a:lnTo>
                <a:lnTo>
                  <a:pt x="8486" y="24918"/>
                </a:lnTo>
                <a:lnTo>
                  <a:pt x="8546" y="24799"/>
                </a:lnTo>
                <a:lnTo>
                  <a:pt x="8605" y="24440"/>
                </a:lnTo>
                <a:lnTo>
                  <a:pt x="8665" y="24082"/>
                </a:lnTo>
                <a:lnTo>
                  <a:pt x="8665" y="23664"/>
                </a:lnTo>
                <a:lnTo>
                  <a:pt x="8605" y="23066"/>
                </a:lnTo>
                <a:lnTo>
                  <a:pt x="8546" y="22947"/>
                </a:lnTo>
                <a:lnTo>
                  <a:pt x="8546" y="22887"/>
                </a:lnTo>
                <a:lnTo>
                  <a:pt x="8426" y="22827"/>
                </a:lnTo>
                <a:close/>
                <a:moveTo>
                  <a:pt x="13027" y="22708"/>
                </a:moveTo>
                <a:lnTo>
                  <a:pt x="12848" y="22887"/>
                </a:lnTo>
                <a:lnTo>
                  <a:pt x="12728" y="23066"/>
                </a:lnTo>
                <a:lnTo>
                  <a:pt x="12489" y="23604"/>
                </a:lnTo>
                <a:lnTo>
                  <a:pt x="12370" y="24142"/>
                </a:lnTo>
                <a:lnTo>
                  <a:pt x="12370" y="24381"/>
                </a:lnTo>
                <a:lnTo>
                  <a:pt x="12370" y="24620"/>
                </a:lnTo>
                <a:lnTo>
                  <a:pt x="12489" y="24918"/>
                </a:lnTo>
                <a:lnTo>
                  <a:pt x="12728" y="25337"/>
                </a:lnTo>
                <a:lnTo>
                  <a:pt x="12848" y="25456"/>
                </a:lnTo>
                <a:lnTo>
                  <a:pt x="12967" y="25516"/>
                </a:lnTo>
                <a:lnTo>
                  <a:pt x="13087" y="25456"/>
                </a:lnTo>
                <a:lnTo>
                  <a:pt x="13147" y="25217"/>
                </a:lnTo>
                <a:lnTo>
                  <a:pt x="13206" y="24739"/>
                </a:lnTo>
                <a:lnTo>
                  <a:pt x="13206" y="23843"/>
                </a:lnTo>
                <a:lnTo>
                  <a:pt x="13147" y="23006"/>
                </a:lnTo>
                <a:lnTo>
                  <a:pt x="13087" y="22767"/>
                </a:lnTo>
                <a:lnTo>
                  <a:pt x="13087" y="22708"/>
                </a:lnTo>
                <a:close/>
                <a:moveTo>
                  <a:pt x="3825" y="24261"/>
                </a:moveTo>
                <a:lnTo>
                  <a:pt x="3705" y="24381"/>
                </a:lnTo>
                <a:lnTo>
                  <a:pt x="3646" y="24560"/>
                </a:lnTo>
                <a:lnTo>
                  <a:pt x="3586" y="24799"/>
                </a:lnTo>
                <a:lnTo>
                  <a:pt x="3586" y="25098"/>
                </a:lnTo>
                <a:lnTo>
                  <a:pt x="3705" y="25456"/>
                </a:lnTo>
                <a:lnTo>
                  <a:pt x="3885" y="25695"/>
                </a:lnTo>
                <a:lnTo>
                  <a:pt x="4124" y="25934"/>
                </a:lnTo>
                <a:lnTo>
                  <a:pt x="4602" y="26114"/>
                </a:lnTo>
                <a:lnTo>
                  <a:pt x="4841" y="26114"/>
                </a:lnTo>
                <a:lnTo>
                  <a:pt x="4841" y="25994"/>
                </a:lnTo>
                <a:lnTo>
                  <a:pt x="4841" y="25934"/>
                </a:lnTo>
                <a:lnTo>
                  <a:pt x="4781" y="25636"/>
                </a:lnTo>
                <a:lnTo>
                  <a:pt x="4602" y="25277"/>
                </a:lnTo>
                <a:lnTo>
                  <a:pt x="4363" y="24918"/>
                </a:lnTo>
                <a:lnTo>
                  <a:pt x="3944" y="24381"/>
                </a:lnTo>
                <a:lnTo>
                  <a:pt x="3885" y="24321"/>
                </a:lnTo>
                <a:lnTo>
                  <a:pt x="3825" y="24261"/>
                </a:lnTo>
                <a:close/>
                <a:moveTo>
                  <a:pt x="17330" y="23723"/>
                </a:moveTo>
                <a:lnTo>
                  <a:pt x="17091" y="23843"/>
                </a:lnTo>
                <a:lnTo>
                  <a:pt x="16792" y="24082"/>
                </a:lnTo>
                <a:lnTo>
                  <a:pt x="16493" y="24440"/>
                </a:lnTo>
                <a:lnTo>
                  <a:pt x="16254" y="24859"/>
                </a:lnTo>
                <a:lnTo>
                  <a:pt x="16015" y="25277"/>
                </a:lnTo>
                <a:lnTo>
                  <a:pt x="15955" y="25636"/>
                </a:lnTo>
                <a:lnTo>
                  <a:pt x="15895" y="25815"/>
                </a:lnTo>
                <a:lnTo>
                  <a:pt x="15955" y="25994"/>
                </a:lnTo>
                <a:lnTo>
                  <a:pt x="16015" y="26114"/>
                </a:lnTo>
                <a:lnTo>
                  <a:pt x="16134" y="26173"/>
                </a:lnTo>
                <a:lnTo>
                  <a:pt x="16314" y="26293"/>
                </a:lnTo>
                <a:lnTo>
                  <a:pt x="16433" y="26293"/>
                </a:lnTo>
                <a:lnTo>
                  <a:pt x="16553" y="26173"/>
                </a:lnTo>
                <a:lnTo>
                  <a:pt x="16672" y="26054"/>
                </a:lnTo>
                <a:lnTo>
                  <a:pt x="16852" y="25695"/>
                </a:lnTo>
                <a:lnTo>
                  <a:pt x="16971" y="25217"/>
                </a:lnTo>
                <a:lnTo>
                  <a:pt x="17150" y="24201"/>
                </a:lnTo>
                <a:lnTo>
                  <a:pt x="17270" y="23843"/>
                </a:lnTo>
                <a:lnTo>
                  <a:pt x="17330" y="23723"/>
                </a:lnTo>
                <a:close/>
                <a:moveTo>
                  <a:pt x="10517" y="26771"/>
                </a:moveTo>
                <a:lnTo>
                  <a:pt x="10458" y="26831"/>
                </a:lnTo>
                <a:lnTo>
                  <a:pt x="10338" y="27010"/>
                </a:lnTo>
                <a:lnTo>
                  <a:pt x="10219" y="27607"/>
                </a:lnTo>
                <a:lnTo>
                  <a:pt x="10099" y="28384"/>
                </a:lnTo>
                <a:lnTo>
                  <a:pt x="10099" y="28683"/>
                </a:lnTo>
                <a:lnTo>
                  <a:pt x="10159" y="28922"/>
                </a:lnTo>
                <a:lnTo>
                  <a:pt x="10278" y="28982"/>
                </a:lnTo>
                <a:lnTo>
                  <a:pt x="10338" y="29042"/>
                </a:lnTo>
                <a:lnTo>
                  <a:pt x="10517" y="28982"/>
                </a:lnTo>
                <a:lnTo>
                  <a:pt x="10697" y="28922"/>
                </a:lnTo>
                <a:lnTo>
                  <a:pt x="10816" y="28803"/>
                </a:lnTo>
                <a:lnTo>
                  <a:pt x="10936" y="28683"/>
                </a:lnTo>
                <a:lnTo>
                  <a:pt x="11055" y="28325"/>
                </a:lnTo>
                <a:lnTo>
                  <a:pt x="11055" y="27906"/>
                </a:lnTo>
                <a:lnTo>
                  <a:pt x="11055" y="27607"/>
                </a:lnTo>
                <a:lnTo>
                  <a:pt x="10936" y="27309"/>
                </a:lnTo>
                <a:lnTo>
                  <a:pt x="10756" y="26950"/>
                </a:lnTo>
                <a:lnTo>
                  <a:pt x="10637" y="26771"/>
                </a:lnTo>
                <a:close/>
                <a:moveTo>
                  <a:pt x="14282" y="27368"/>
                </a:moveTo>
                <a:lnTo>
                  <a:pt x="14043" y="27428"/>
                </a:lnTo>
                <a:lnTo>
                  <a:pt x="13744" y="27667"/>
                </a:lnTo>
                <a:lnTo>
                  <a:pt x="13386" y="27966"/>
                </a:lnTo>
                <a:lnTo>
                  <a:pt x="13027" y="28325"/>
                </a:lnTo>
                <a:lnTo>
                  <a:pt x="12728" y="28683"/>
                </a:lnTo>
                <a:lnTo>
                  <a:pt x="12489" y="29101"/>
                </a:lnTo>
                <a:lnTo>
                  <a:pt x="12430" y="29281"/>
                </a:lnTo>
                <a:lnTo>
                  <a:pt x="12430" y="29460"/>
                </a:lnTo>
                <a:lnTo>
                  <a:pt x="12489" y="29579"/>
                </a:lnTo>
                <a:lnTo>
                  <a:pt x="12549" y="29699"/>
                </a:lnTo>
                <a:lnTo>
                  <a:pt x="12669" y="29759"/>
                </a:lnTo>
                <a:lnTo>
                  <a:pt x="12788" y="29759"/>
                </a:lnTo>
                <a:lnTo>
                  <a:pt x="12967" y="29699"/>
                </a:lnTo>
                <a:lnTo>
                  <a:pt x="13087" y="29579"/>
                </a:lnTo>
                <a:lnTo>
                  <a:pt x="13445" y="29221"/>
                </a:lnTo>
                <a:lnTo>
                  <a:pt x="13744" y="28743"/>
                </a:lnTo>
                <a:lnTo>
                  <a:pt x="13983" y="28265"/>
                </a:lnTo>
                <a:lnTo>
                  <a:pt x="14222" y="27787"/>
                </a:lnTo>
                <a:lnTo>
                  <a:pt x="14282" y="27488"/>
                </a:lnTo>
                <a:lnTo>
                  <a:pt x="14282" y="27368"/>
                </a:lnTo>
                <a:close/>
                <a:moveTo>
                  <a:pt x="6872" y="27249"/>
                </a:moveTo>
                <a:lnTo>
                  <a:pt x="6813" y="27309"/>
                </a:lnTo>
                <a:lnTo>
                  <a:pt x="6753" y="27548"/>
                </a:lnTo>
                <a:lnTo>
                  <a:pt x="6693" y="27906"/>
                </a:lnTo>
                <a:lnTo>
                  <a:pt x="6574" y="28384"/>
                </a:lnTo>
                <a:lnTo>
                  <a:pt x="6574" y="28862"/>
                </a:lnTo>
                <a:lnTo>
                  <a:pt x="6633" y="29281"/>
                </a:lnTo>
                <a:lnTo>
                  <a:pt x="6753" y="29639"/>
                </a:lnTo>
                <a:lnTo>
                  <a:pt x="6872" y="29818"/>
                </a:lnTo>
                <a:lnTo>
                  <a:pt x="6992" y="29878"/>
                </a:lnTo>
                <a:lnTo>
                  <a:pt x="7231" y="29938"/>
                </a:lnTo>
                <a:lnTo>
                  <a:pt x="7350" y="29938"/>
                </a:lnTo>
                <a:lnTo>
                  <a:pt x="7470" y="29878"/>
                </a:lnTo>
                <a:lnTo>
                  <a:pt x="7530" y="29759"/>
                </a:lnTo>
                <a:lnTo>
                  <a:pt x="7530" y="29400"/>
                </a:lnTo>
                <a:lnTo>
                  <a:pt x="7470" y="28862"/>
                </a:lnTo>
                <a:lnTo>
                  <a:pt x="7350" y="28325"/>
                </a:lnTo>
                <a:lnTo>
                  <a:pt x="7171" y="27847"/>
                </a:lnTo>
                <a:lnTo>
                  <a:pt x="6872" y="27249"/>
                </a:lnTo>
                <a:close/>
                <a:moveTo>
                  <a:pt x="9621" y="30715"/>
                </a:moveTo>
                <a:lnTo>
                  <a:pt x="9502" y="30775"/>
                </a:lnTo>
                <a:lnTo>
                  <a:pt x="9382" y="30894"/>
                </a:lnTo>
                <a:lnTo>
                  <a:pt x="9203" y="31133"/>
                </a:lnTo>
                <a:lnTo>
                  <a:pt x="9143" y="31551"/>
                </a:lnTo>
                <a:lnTo>
                  <a:pt x="9143" y="31731"/>
                </a:lnTo>
                <a:lnTo>
                  <a:pt x="9203" y="31850"/>
                </a:lnTo>
                <a:lnTo>
                  <a:pt x="9322" y="31970"/>
                </a:lnTo>
                <a:lnTo>
                  <a:pt x="9502" y="32029"/>
                </a:lnTo>
                <a:lnTo>
                  <a:pt x="9800" y="32029"/>
                </a:lnTo>
                <a:lnTo>
                  <a:pt x="9920" y="31910"/>
                </a:lnTo>
                <a:lnTo>
                  <a:pt x="9980" y="31790"/>
                </a:lnTo>
                <a:lnTo>
                  <a:pt x="10099" y="31551"/>
                </a:lnTo>
                <a:lnTo>
                  <a:pt x="10039" y="31253"/>
                </a:lnTo>
                <a:lnTo>
                  <a:pt x="9980" y="31014"/>
                </a:lnTo>
                <a:lnTo>
                  <a:pt x="9860" y="30775"/>
                </a:lnTo>
                <a:lnTo>
                  <a:pt x="9741" y="30775"/>
                </a:lnTo>
                <a:lnTo>
                  <a:pt x="9621" y="30715"/>
                </a:lnTo>
                <a:close/>
                <a:moveTo>
                  <a:pt x="9442" y="6275"/>
                </a:moveTo>
                <a:lnTo>
                  <a:pt x="9920" y="6335"/>
                </a:lnTo>
                <a:lnTo>
                  <a:pt x="10338" y="6454"/>
                </a:lnTo>
                <a:lnTo>
                  <a:pt x="10756" y="6633"/>
                </a:lnTo>
                <a:lnTo>
                  <a:pt x="11115" y="6813"/>
                </a:lnTo>
                <a:lnTo>
                  <a:pt x="11832" y="7231"/>
                </a:lnTo>
                <a:lnTo>
                  <a:pt x="12549" y="7649"/>
                </a:lnTo>
                <a:lnTo>
                  <a:pt x="12967" y="7829"/>
                </a:lnTo>
                <a:lnTo>
                  <a:pt x="13386" y="7888"/>
                </a:lnTo>
                <a:lnTo>
                  <a:pt x="13864" y="8008"/>
                </a:lnTo>
                <a:lnTo>
                  <a:pt x="14342" y="8008"/>
                </a:lnTo>
                <a:lnTo>
                  <a:pt x="15358" y="7948"/>
                </a:lnTo>
                <a:lnTo>
                  <a:pt x="16314" y="7888"/>
                </a:lnTo>
                <a:lnTo>
                  <a:pt x="17270" y="7829"/>
                </a:lnTo>
                <a:lnTo>
                  <a:pt x="17748" y="7769"/>
                </a:lnTo>
                <a:lnTo>
                  <a:pt x="18226" y="7829"/>
                </a:lnTo>
                <a:lnTo>
                  <a:pt x="18644" y="7888"/>
                </a:lnTo>
                <a:lnTo>
                  <a:pt x="19122" y="8008"/>
                </a:lnTo>
                <a:lnTo>
                  <a:pt x="19541" y="8187"/>
                </a:lnTo>
                <a:lnTo>
                  <a:pt x="19959" y="8426"/>
                </a:lnTo>
                <a:lnTo>
                  <a:pt x="20317" y="8785"/>
                </a:lnTo>
                <a:lnTo>
                  <a:pt x="20676" y="9203"/>
                </a:lnTo>
                <a:lnTo>
                  <a:pt x="20915" y="9561"/>
                </a:lnTo>
                <a:lnTo>
                  <a:pt x="21094" y="9920"/>
                </a:lnTo>
                <a:lnTo>
                  <a:pt x="21214" y="10338"/>
                </a:lnTo>
                <a:lnTo>
                  <a:pt x="21393" y="10757"/>
                </a:lnTo>
                <a:lnTo>
                  <a:pt x="21512" y="11593"/>
                </a:lnTo>
                <a:lnTo>
                  <a:pt x="21572" y="12489"/>
                </a:lnTo>
                <a:lnTo>
                  <a:pt x="21572" y="13445"/>
                </a:lnTo>
                <a:lnTo>
                  <a:pt x="21512" y="14342"/>
                </a:lnTo>
                <a:lnTo>
                  <a:pt x="21333" y="16015"/>
                </a:lnTo>
                <a:lnTo>
                  <a:pt x="21154" y="17031"/>
                </a:lnTo>
                <a:lnTo>
                  <a:pt x="20975" y="18106"/>
                </a:lnTo>
                <a:lnTo>
                  <a:pt x="20736" y="19122"/>
                </a:lnTo>
                <a:lnTo>
                  <a:pt x="20437" y="20138"/>
                </a:lnTo>
                <a:lnTo>
                  <a:pt x="20138" y="21154"/>
                </a:lnTo>
                <a:lnTo>
                  <a:pt x="19720" y="22110"/>
                </a:lnTo>
                <a:lnTo>
                  <a:pt x="19301" y="23066"/>
                </a:lnTo>
                <a:lnTo>
                  <a:pt x="18883" y="24022"/>
                </a:lnTo>
                <a:lnTo>
                  <a:pt x="18345" y="24978"/>
                </a:lnTo>
                <a:lnTo>
                  <a:pt x="17808" y="25875"/>
                </a:lnTo>
                <a:lnTo>
                  <a:pt x="17210" y="26711"/>
                </a:lnTo>
                <a:lnTo>
                  <a:pt x="16612" y="27607"/>
                </a:lnTo>
                <a:lnTo>
                  <a:pt x="15955" y="28384"/>
                </a:lnTo>
                <a:lnTo>
                  <a:pt x="15238" y="29161"/>
                </a:lnTo>
                <a:lnTo>
                  <a:pt x="14461" y="29938"/>
                </a:lnTo>
                <a:lnTo>
                  <a:pt x="13744" y="30655"/>
                </a:lnTo>
                <a:lnTo>
                  <a:pt x="13087" y="31253"/>
                </a:lnTo>
                <a:lnTo>
                  <a:pt x="12310" y="31850"/>
                </a:lnTo>
                <a:lnTo>
                  <a:pt x="11533" y="32388"/>
                </a:lnTo>
                <a:lnTo>
                  <a:pt x="10697" y="32866"/>
                </a:lnTo>
                <a:lnTo>
                  <a:pt x="10219" y="33045"/>
                </a:lnTo>
                <a:lnTo>
                  <a:pt x="9800" y="33165"/>
                </a:lnTo>
                <a:lnTo>
                  <a:pt x="9382" y="33284"/>
                </a:lnTo>
                <a:lnTo>
                  <a:pt x="8486" y="33284"/>
                </a:lnTo>
                <a:lnTo>
                  <a:pt x="8067" y="33105"/>
                </a:lnTo>
                <a:lnTo>
                  <a:pt x="7649" y="32926"/>
                </a:lnTo>
                <a:lnTo>
                  <a:pt x="7291" y="32627"/>
                </a:lnTo>
                <a:lnTo>
                  <a:pt x="6932" y="32328"/>
                </a:lnTo>
                <a:lnTo>
                  <a:pt x="6574" y="31910"/>
                </a:lnTo>
                <a:lnTo>
                  <a:pt x="5976" y="31073"/>
                </a:lnTo>
                <a:lnTo>
                  <a:pt x="5438" y="30117"/>
                </a:lnTo>
                <a:lnTo>
                  <a:pt x="5020" y="29101"/>
                </a:lnTo>
                <a:lnTo>
                  <a:pt x="4602" y="28086"/>
                </a:lnTo>
                <a:lnTo>
                  <a:pt x="4183" y="27010"/>
                </a:lnTo>
                <a:lnTo>
                  <a:pt x="3526" y="25158"/>
                </a:lnTo>
                <a:lnTo>
                  <a:pt x="2809" y="22947"/>
                </a:lnTo>
                <a:lnTo>
                  <a:pt x="2152" y="20795"/>
                </a:lnTo>
                <a:lnTo>
                  <a:pt x="1853" y="19660"/>
                </a:lnTo>
                <a:lnTo>
                  <a:pt x="1614" y="18525"/>
                </a:lnTo>
                <a:lnTo>
                  <a:pt x="1435" y="17389"/>
                </a:lnTo>
                <a:lnTo>
                  <a:pt x="1315" y="16254"/>
                </a:lnTo>
                <a:lnTo>
                  <a:pt x="1315" y="15537"/>
                </a:lnTo>
                <a:lnTo>
                  <a:pt x="1315" y="14880"/>
                </a:lnTo>
                <a:lnTo>
                  <a:pt x="1315" y="14163"/>
                </a:lnTo>
                <a:lnTo>
                  <a:pt x="1315" y="13565"/>
                </a:lnTo>
                <a:lnTo>
                  <a:pt x="1255" y="12967"/>
                </a:lnTo>
                <a:lnTo>
                  <a:pt x="1255" y="12370"/>
                </a:lnTo>
                <a:lnTo>
                  <a:pt x="1315" y="11653"/>
                </a:lnTo>
                <a:lnTo>
                  <a:pt x="1494" y="10936"/>
                </a:lnTo>
                <a:lnTo>
                  <a:pt x="1793" y="10159"/>
                </a:lnTo>
                <a:lnTo>
                  <a:pt x="2271" y="9442"/>
                </a:lnTo>
                <a:lnTo>
                  <a:pt x="2749" y="8785"/>
                </a:lnTo>
                <a:lnTo>
                  <a:pt x="3347" y="8247"/>
                </a:lnTo>
                <a:lnTo>
                  <a:pt x="4064" y="7769"/>
                </a:lnTo>
                <a:lnTo>
                  <a:pt x="4781" y="7350"/>
                </a:lnTo>
                <a:lnTo>
                  <a:pt x="5558" y="6992"/>
                </a:lnTo>
                <a:lnTo>
                  <a:pt x="6335" y="6753"/>
                </a:lnTo>
                <a:lnTo>
                  <a:pt x="7291" y="6514"/>
                </a:lnTo>
                <a:lnTo>
                  <a:pt x="8366" y="6335"/>
                </a:lnTo>
                <a:lnTo>
                  <a:pt x="8904" y="6275"/>
                </a:lnTo>
                <a:close/>
                <a:moveTo>
                  <a:pt x="15836" y="1"/>
                </a:moveTo>
                <a:lnTo>
                  <a:pt x="15597" y="60"/>
                </a:lnTo>
                <a:lnTo>
                  <a:pt x="15298" y="180"/>
                </a:lnTo>
                <a:lnTo>
                  <a:pt x="15059" y="359"/>
                </a:lnTo>
                <a:lnTo>
                  <a:pt x="14760" y="598"/>
                </a:lnTo>
                <a:lnTo>
                  <a:pt x="14521" y="837"/>
                </a:lnTo>
                <a:lnTo>
                  <a:pt x="14103" y="1435"/>
                </a:lnTo>
                <a:lnTo>
                  <a:pt x="13744" y="2152"/>
                </a:lnTo>
                <a:lnTo>
                  <a:pt x="13505" y="2929"/>
                </a:lnTo>
                <a:lnTo>
                  <a:pt x="13386" y="3646"/>
                </a:lnTo>
                <a:lnTo>
                  <a:pt x="13266" y="4363"/>
                </a:lnTo>
                <a:lnTo>
                  <a:pt x="13326" y="5020"/>
                </a:lnTo>
                <a:lnTo>
                  <a:pt x="12489" y="4482"/>
                </a:lnTo>
                <a:lnTo>
                  <a:pt x="11772" y="3885"/>
                </a:lnTo>
                <a:lnTo>
                  <a:pt x="11055" y="3168"/>
                </a:lnTo>
                <a:lnTo>
                  <a:pt x="10458" y="2391"/>
                </a:lnTo>
                <a:lnTo>
                  <a:pt x="10099" y="1853"/>
                </a:lnTo>
                <a:lnTo>
                  <a:pt x="9681" y="1196"/>
                </a:lnTo>
                <a:lnTo>
                  <a:pt x="9382" y="837"/>
                </a:lnTo>
                <a:lnTo>
                  <a:pt x="9083" y="598"/>
                </a:lnTo>
                <a:lnTo>
                  <a:pt x="8785" y="419"/>
                </a:lnTo>
                <a:lnTo>
                  <a:pt x="8486" y="419"/>
                </a:lnTo>
                <a:lnTo>
                  <a:pt x="8187" y="479"/>
                </a:lnTo>
                <a:lnTo>
                  <a:pt x="8008" y="658"/>
                </a:lnTo>
                <a:lnTo>
                  <a:pt x="7888" y="897"/>
                </a:lnTo>
                <a:lnTo>
                  <a:pt x="7948" y="1196"/>
                </a:lnTo>
                <a:lnTo>
                  <a:pt x="8008" y="1554"/>
                </a:lnTo>
                <a:lnTo>
                  <a:pt x="8187" y="1972"/>
                </a:lnTo>
                <a:lnTo>
                  <a:pt x="8665" y="2869"/>
                </a:lnTo>
                <a:lnTo>
                  <a:pt x="9263" y="3765"/>
                </a:lnTo>
                <a:lnTo>
                  <a:pt x="9860" y="4602"/>
                </a:lnTo>
                <a:lnTo>
                  <a:pt x="10398" y="5259"/>
                </a:lnTo>
                <a:lnTo>
                  <a:pt x="10756" y="5618"/>
                </a:lnTo>
                <a:lnTo>
                  <a:pt x="9800" y="5498"/>
                </a:lnTo>
                <a:lnTo>
                  <a:pt x="8785" y="5498"/>
                </a:lnTo>
                <a:lnTo>
                  <a:pt x="7828" y="5558"/>
                </a:lnTo>
                <a:lnTo>
                  <a:pt x="6932" y="5677"/>
                </a:lnTo>
                <a:lnTo>
                  <a:pt x="5976" y="5916"/>
                </a:lnTo>
                <a:lnTo>
                  <a:pt x="5139" y="6155"/>
                </a:lnTo>
                <a:lnTo>
                  <a:pt x="4303" y="6514"/>
                </a:lnTo>
                <a:lnTo>
                  <a:pt x="3526" y="6932"/>
                </a:lnTo>
                <a:lnTo>
                  <a:pt x="2809" y="7410"/>
                </a:lnTo>
                <a:lnTo>
                  <a:pt x="2152" y="7948"/>
                </a:lnTo>
                <a:lnTo>
                  <a:pt x="1554" y="8605"/>
                </a:lnTo>
                <a:lnTo>
                  <a:pt x="1076" y="9322"/>
                </a:lnTo>
                <a:lnTo>
                  <a:pt x="658" y="10159"/>
                </a:lnTo>
                <a:lnTo>
                  <a:pt x="359" y="11055"/>
                </a:lnTo>
                <a:lnTo>
                  <a:pt x="120" y="12011"/>
                </a:lnTo>
                <a:lnTo>
                  <a:pt x="60" y="13087"/>
                </a:lnTo>
                <a:lnTo>
                  <a:pt x="1" y="14163"/>
                </a:lnTo>
                <a:lnTo>
                  <a:pt x="60" y="15298"/>
                </a:lnTo>
                <a:lnTo>
                  <a:pt x="180" y="16433"/>
                </a:lnTo>
                <a:lnTo>
                  <a:pt x="299" y="17569"/>
                </a:lnTo>
                <a:lnTo>
                  <a:pt x="479" y="18704"/>
                </a:lnTo>
                <a:lnTo>
                  <a:pt x="718" y="19839"/>
                </a:lnTo>
                <a:lnTo>
                  <a:pt x="1016" y="21034"/>
                </a:lnTo>
                <a:lnTo>
                  <a:pt x="1315" y="22170"/>
                </a:lnTo>
                <a:lnTo>
                  <a:pt x="2032" y="24381"/>
                </a:lnTo>
                <a:lnTo>
                  <a:pt x="2869" y="26592"/>
                </a:lnTo>
                <a:lnTo>
                  <a:pt x="3765" y="28683"/>
                </a:lnTo>
                <a:lnTo>
                  <a:pt x="4661" y="30715"/>
                </a:lnTo>
                <a:lnTo>
                  <a:pt x="5020" y="31432"/>
                </a:lnTo>
                <a:lnTo>
                  <a:pt x="5438" y="32149"/>
                </a:lnTo>
                <a:lnTo>
                  <a:pt x="5916" y="32866"/>
                </a:lnTo>
                <a:lnTo>
                  <a:pt x="6454" y="33463"/>
                </a:lnTo>
                <a:lnTo>
                  <a:pt x="6753" y="33703"/>
                </a:lnTo>
                <a:lnTo>
                  <a:pt x="7052" y="33942"/>
                </a:lnTo>
                <a:lnTo>
                  <a:pt x="7410" y="34121"/>
                </a:lnTo>
                <a:lnTo>
                  <a:pt x="7769" y="34300"/>
                </a:lnTo>
                <a:lnTo>
                  <a:pt x="8127" y="34420"/>
                </a:lnTo>
                <a:lnTo>
                  <a:pt x="8546" y="34479"/>
                </a:lnTo>
                <a:lnTo>
                  <a:pt x="8964" y="34539"/>
                </a:lnTo>
                <a:lnTo>
                  <a:pt x="9442" y="34479"/>
                </a:lnTo>
                <a:lnTo>
                  <a:pt x="9920" y="34420"/>
                </a:lnTo>
                <a:lnTo>
                  <a:pt x="10398" y="34300"/>
                </a:lnTo>
                <a:lnTo>
                  <a:pt x="10876" y="34121"/>
                </a:lnTo>
                <a:lnTo>
                  <a:pt x="11294" y="33882"/>
                </a:lnTo>
                <a:lnTo>
                  <a:pt x="12250" y="33344"/>
                </a:lnTo>
                <a:lnTo>
                  <a:pt x="13087" y="32746"/>
                </a:lnTo>
                <a:lnTo>
                  <a:pt x="13924" y="32029"/>
                </a:lnTo>
                <a:lnTo>
                  <a:pt x="14700" y="31253"/>
                </a:lnTo>
                <a:lnTo>
                  <a:pt x="16075" y="29818"/>
                </a:lnTo>
                <a:lnTo>
                  <a:pt x="16792" y="28982"/>
                </a:lnTo>
                <a:lnTo>
                  <a:pt x="17509" y="28026"/>
                </a:lnTo>
                <a:lnTo>
                  <a:pt x="18226" y="27129"/>
                </a:lnTo>
                <a:lnTo>
                  <a:pt x="18823" y="26173"/>
                </a:lnTo>
                <a:lnTo>
                  <a:pt x="19421" y="25158"/>
                </a:lnTo>
                <a:lnTo>
                  <a:pt x="19959" y="24142"/>
                </a:lnTo>
                <a:lnTo>
                  <a:pt x="20437" y="23066"/>
                </a:lnTo>
                <a:lnTo>
                  <a:pt x="20855" y="22050"/>
                </a:lnTo>
                <a:lnTo>
                  <a:pt x="21273" y="20915"/>
                </a:lnTo>
                <a:lnTo>
                  <a:pt x="21632" y="19839"/>
                </a:lnTo>
                <a:lnTo>
                  <a:pt x="21871" y="18704"/>
                </a:lnTo>
                <a:lnTo>
                  <a:pt x="22110" y="17569"/>
                </a:lnTo>
                <a:lnTo>
                  <a:pt x="22289" y="16433"/>
                </a:lnTo>
                <a:lnTo>
                  <a:pt x="22409" y="15298"/>
                </a:lnTo>
                <a:lnTo>
                  <a:pt x="22469" y="14163"/>
                </a:lnTo>
                <a:lnTo>
                  <a:pt x="22469" y="13027"/>
                </a:lnTo>
                <a:lnTo>
                  <a:pt x="22409" y="11952"/>
                </a:lnTo>
                <a:lnTo>
                  <a:pt x="22289" y="10876"/>
                </a:lnTo>
                <a:lnTo>
                  <a:pt x="22050" y="9920"/>
                </a:lnTo>
                <a:lnTo>
                  <a:pt x="21871" y="9442"/>
                </a:lnTo>
                <a:lnTo>
                  <a:pt x="21692" y="9024"/>
                </a:lnTo>
                <a:lnTo>
                  <a:pt x="21453" y="8605"/>
                </a:lnTo>
                <a:lnTo>
                  <a:pt x="21214" y="8247"/>
                </a:lnTo>
                <a:lnTo>
                  <a:pt x="20855" y="7888"/>
                </a:lnTo>
                <a:lnTo>
                  <a:pt x="20497" y="7589"/>
                </a:lnTo>
                <a:lnTo>
                  <a:pt x="20138" y="7350"/>
                </a:lnTo>
                <a:lnTo>
                  <a:pt x="19660" y="7111"/>
                </a:lnTo>
                <a:lnTo>
                  <a:pt x="19122" y="6932"/>
                </a:lnTo>
                <a:lnTo>
                  <a:pt x="18525" y="6753"/>
                </a:lnTo>
                <a:lnTo>
                  <a:pt x="18943" y="6574"/>
                </a:lnTo>
                <a:lnTo>
                  <a:pt x="19421" y="6335"/>
                </a:lnTo>
                <a:lnTo>
                  <a:pt x="19839" y="6036"/>
                </a:lnTo>
                <a:lnTo>
                  <a:pt x="20198" y="5737"/>
                </a:lnTo>
                <a:lnTo>
                  <a:pt x="20377" y="5498"/>
                </a:lnTo>
                <a:lnTo>
                  <a:pt x="20437" y="5319"/>
                </a:lnTo>
                <a:lnTo>
                  <a:pt x="20497" y="5140"/>
                </a:lnTo>
                <a:lnTo>
                  <a:pt x="20497" y="4960"/>
                </a:lnTo>
                <a:lnTo>
                  <a:pt x="20437" y="4781"/>
                </a:lnTo>
                <a:lnTo>
                  <a:pt x="20317" y="4602"/>
                </a:lnTo>
                <a:lnTo>
                  <a:pt x="20078" y="4422"/>
                </a:lnTo>
                <a:lnTo>
                  <a:pt x="19780" y="4303"/>
                </a:lnTo>
                <a:lnTo>
                  <a:pt x="19541" y="4243"/>
                </a:lnTo>
                <a:lnTo>
                  <a:pt x="19301" y="4183"/>
                </a:lnTo>
                <a:lnTo>
                  <a:pt x="18823" y="4243"/>
                </a:lnTo>
                <a:lnTo>
                  <a:pt x="18286" y="4363"/>
                </a:lnTo>
                <a:lnTo>
                  <a:pt x="17688" y="4542"/>
                </a:lnTo>
                <a:lnTo>
                  <a:pt x="16553" y="5020"/>
                </a:lnTo>
                <a:lnTo>
                  <a:pt x="15716" y="5438"/>
                </a:lnTo>
                <a:lnTo>
                  <a:pt x="15955" y="4661"/>
                </a:lnTo>
                <a:lnTo>
                  <a:pt x="16194" y="3825"/>
                </a:lnTo>
                <a:lnTo>
                  <a:pt x="16314" y="3048"/>
                </a:lnTo>
                <a:lnTo>
                  <a:pt x="16373" y="2212"/>
                </a:lnTo>
                <a:lnTo>
                  <a:pt x="16493" y="1435"/>
                </a:lnTo>
                <a:lnTo>
                  <a:pt x="16553" y="1016"/>
                </a:lnTo>
                <a:lnTo>
                  <a:pt x="16553" y="658"/>
                </a:lnTo>
                <a:lnTo>
                  <a:pt x="16433" y="299"/>
                </a:lnTo>
                <a:lnTo>
                  <a:pt x="16373" y="180"/>
                </a:lnTo>
                <a:lnTo>
                  <a:pt x="16314" y="120"/>
                </a:lnTo>
                <a:lnTo>
                  <a:pt x="16194" y="60"/>
                </a:lnTo>
                <a:lnTo>
                  <a:pt x="16015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09600" y="579433"/>
            <a:ext cx="79796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609600" y="1905000"/>
            <a:ext cx="7979600" cy="422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524920">
              <a:spcBef>
                <a:spcPts val="800"/>
              </a:spcBef>
              <a:spcAft>
                <a:spcPts val="0"/>
              </a:spcAft>
              <a:buSzPts val="2600"/>
              <a:buChar char="༝"/>
              <a:defRPr/>
            </a:lvl1pPr>
            <a:lvl2pPr marL="1219170" lvl="1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marL="1828754" lvl="2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marL="2438339" lvl="3" indent="-52492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marL="3047924" lvl="4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3657509" lvl="5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4267093" lvl="6" indent="-52492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4876678" lvl="7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5486263" lvl="8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9095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25BB385-90E5-5E4C-9ED5-212242867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6" name="Google Shape;126;p5"/>
          <p:cNvSpPr/>
          <p:nvPr/>
        </p:nvSpPr>
        <p:spPr>
          <a:xfrm rot="-1209093">
            <a:off x="11292123" y="5438995"/>
            <a:ext cx="905652" cy="82066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7" name="Google Shape;127;p5"/>
          <p:cNvSpPr/>
          <p:nvPr/>
        </p:nvSpPr>
        <p:spPr>
          <a:xfrm>
            <a:off x="11578018" y="536089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8" name="Google Shape;128;p5"/>
          <p:cNvSpPr/>
          <p:nvPr/>
        </p:nvSpPr>
        <p:spPr>
          <a:xfrm>
            <a:off x="9416645" y="-146300"/>
            <a:ext cx="512617" cy="524803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" name="Google Shape;129;p5"/>
          <p:cNvSpPr/>
          <p:nvPr/>
        </p:nvSpPr>
        <p:spPr>
          <a:xfrm>
            <a:off x="11352533" y="2180867"/>
            <a:ext cx="1066011" cy="1110715"/>
          </a:xfrm>
          <a:custGeom>
            <a:avLst/>
            <a:gdLst/>
            <a:ahLst/>
            <a:cxnLst/>
            <a:rect l="l" t="t" r="r" b="b"/>
            <a:pathLst>
              <a:path w="19959" h="20796" extrusionOk="0">
                <a:moveTo>
                  <a:pt x="9801" y="1"/>
                </a:moveTo>
                <a:lnTo>
                  <a:pt x="8785" y="60"/>
                </a:lnTo>
                <a:lnTo>
                  <a:pt x="7769" y="240"/>
                </a:lnTo>
                <a:lnTo>
                  <a:pt x="6753" y="538"/>
                </a:lnTo>
                <a:lnTo>
                  <a:pt x="5797" y="957"/>
                </a:lnTo>
                <a:lnTo>
                  <a:pt x="4901" y="1495"/>
                </a:lnTo>
                <a:lnTo>
                  <a:pt x="4004" y="2152"/>
                </a:lnTo>
                <a:lnTo>
                  <a:pt x="3347" y="2809"/>
                </a:lnTo>
                <a:lnTo>
                  <a:pt x="2630" y="3586"/>
                </a:lnTo>
                <a:lnTo>
                  <a:pt x="2032" y="4482"/>
                </a:lnTo>
                <a:lnTo>
                  <a:pt x="1435" y="5379"/>
                </a:lnTo>
                <a:lnTo>
                  <a:pt x="957" y="6335"/>
                </a:lnTo>
                <a:lnTo>
                  <a:pt x="538" y="7351"/>
                </a:lnTo>
                <a:lnTo>
                  <a:pt x="240" y="8307"/>
                </a:lnTo>
                <a:lnTo>
                  <a:pt x="60" y="9263"/>
                </a:lnTo>
                <a:lnTo>
                  <a:pt x="1" y="9860"/>
                </a:lnTo>
                <a:lnTo>
                  <a:pt x="60" y="10458"/>
                </a:lnTo>
                <a:lnTo>
                  <a:pt x="120" y="10936"/>
                </a:lnTo>
                <a:lnTo>
                  <a:pt x="240" y="11474"/>
                </a:lnTo>
                <a:lnTo>
                  <a:pt x="598" y="12489"/>
                </a:lnTo>
                <a:lnTo>
                  <a:pt x="957" y="13565"/>
                </a:lnTo>
                <a:lnTo>
                  <a:pt x="1076" y="13924"/>
                </a:lnTo>
                <a:lnTo>
                  <a:pt x="1136" y="14342"/>
                </a:lnTo>
                <a:lnTo>
                  <a:pt x="1136" y="15059"/>
                </a:lnTo>
                <a:lnTo>
                  <a:pt x="1136" y="15836"/>
                </a:lnTo>
                <a:lnTo>
                  <a:pt x="1196" y="16613"/>
                </a:lnTo>
                <a:lnTo>
                  <a:pt x="1375" y="17270"/>
                </a:lnTo>
                <a:lnTo>
                  <a:pt x="1554" y="17808"/>
                </a:lnTo>
                <a:lnTo>
                  <a:pt x="1734" y="18286"/>
                </a:lnTo>
                <a:lnTo>
                  <a:pt x="2032" y="18764"/>
                </a:lnTo>
                <a:lnTo>
                  <a:pt x="2331" y="19122"/>
                </a:lnTo>
                <a:lnTo>
                  <a:pt x="2690" y="19481"/>
                </a:lnTo>
                <a:lnTo>
                  <a:pt x="3048" y="19780"/>
                </a:lnTo>
                <a:lnTo>
                  <a:pt x="3466" y="20019"/>
                </a:lnTo>
                <a:lnTo>
                  <a:pt x="3885" y="20258"/>
                </a:lnTo>
                <a:lnTo>
                  <a:pt x="4363" y="20437"/>
                </a:lnTo>
                <a:lnTo>
                  <a:pt x="4841" y="20556"/>
                </a:lnTo>
                <a:lnTo>
                  <a:pt x="5319" y="20676"/>
                </a:lnTo>
                <a:lnTo>
                  <a:pt x="6335" y="20795"/>
                </a:lnTo>
                <a:lnTo>
                  <a:pt x="7410" y="20736"/>
                </a:lnTo>
                <a:lnTo>
                  <a:pt x="8546" y="20616"/>
                </a:lnTo>
                <a:lnTo>
                  <a:pt x="9681" y="20317"/>
                </a:lnTo>
                <a:lnTo>
                  <a:pt x="10757" y="20019"/>
                </a:lnTo>
                <a:lnTo>
                  <a:pt x="11832" y="19600"/>
                </a:lnTo>
                <a:lnTo>
                  <a:pt x="12848" y="19122"/>
                </a:lnTo>
                <a:lnTo>
                  <a:pt x="13744" y="18585"/>
                </a:lnTo>
                <a:lnTo>
                  <a:pt x="14521" y="17987"/>
                </a:lnTo>
                <a:lnTo>
                  <a:pt x="15238" y="17389"/>
                </a:lnTo>
                <a:lnTo>
                  <a:pt x="15896" y="16792"/>
                </a:lnTo>
                <a:lnTo>
                  <a:pt x="16613" y="16194"/>
                </a:lnTo>
                <a:lnTo>
                  <a:pt x="17270" y="15597"/>
                </a:lnTo>
                <a:lnTo>
                  <a:pt x="17867" y="14999"/>
                </a:lnTo>
                <a:lnTo>
                  <a:pt x="18465" y="14402"/>
                </a:lnTo>
                <a:lnTo>
                  <a:pt x="18943" y="13685"/>
                </a:lnTo>
                <a:lnTo>
                  <a:pt x="19361" y="12908"/>
                </a:lnTo>
                <a:lnTo>
                  <a:pt x="19541" y="12430"/>
                </a:lnTo>
                <a:lnTo>
                  <a:pt x="19660" y="11952"/>
                </a:lnTo>
                <a:lnTo>
                  <a:pt x="19839" y="11055"/>
                </a:lnTo>
                <a:lnTo>
                  <a:pt x="19959" y="10099"/>
                </a:lnTo>
                <a:lnTo>
                  <a:pt x="19899" y="9203"/>
                </a:lnTo>
                <a:lnTo>
                  <a:pt x="19780" y="8247"/>
                </a:lnTo>
                <a:lnTo>
                  <a:pt x="19600" y="7351"/>
                </a:lnTo>
                <a:lnTo>
                  <a:pt x="19302" y="6454"/>
                </a:lnTo>
                <a:lnTo>
                  <a:pt x="18943" y="5618"/>
                </a:lnTo>
                <a:lnTo>
                  <a:pt x="18465" y="4781"/>
                </a:lnTo>
                <a:lnTo>
                  <a:pt x="17867" y="3945"/>
                </a:lnTo>
                <a:lnTo>
                  <a:pt x="17150" y="3108"/>
                </a:lnTo>
                <a:lnTo>
                  <a:pt x="16374" y="2391"/>
                </a:lnTo>
                <a:lnTo>
                  <a:pt x="15537" y="1793"/>
                </a:lnTo>
                <a:lnTo>
                  <a:pt x="14700" y="1256"/>
                </a:lnTo>
                <a:lnTo>
                  <a:pt x="13744" y="777"/>
                </a:lnTo>
                <a:lnTo>
                  <a:pt x="12788" y="419"/>
                </a:lnTo>
                <a:lnTo>
                  <a:pt x="11772" y="180"/>
                </a:lnTo>
                <a:lnTo>
                  <a:pt x="10816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0" name="Google Shape;130;p5"/>
          <p:cNvSpPr/>
          <p:nvPr/>
        </p:nvSpPr>
        <p:spPr>
          <a:xfrm rot="3741344">
            <a:off x="11358665" y="1904650"/>
            <a:ext cx="600748" cy="615029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" name="Google Shape;131;p5"/>
          <p:cNvSpPr/>
          <p:nvPr/>
        </p:nvSpPr>
        <p:spPr>
          <a:xfrm>
            <a:off x="9392951" y="1080003"/>
            <a:ext cx="1242053" cy="112549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2" name="Google Shape;132;p5"/>
          <p:cNvSpPr/>
          <p:nvPr/>
        </p:nvSpPr>
        <p:spPr>
          <a:xfrm>
            <a:off x="10050466" y="183256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5"/>
          <p:cNvSpPr/>
          <p:nvPr/>
        </p:nvSpPr>
        <p:spPr>
          <a:xfrm rot="-6335216">
            <a:off x="9154434" y="6070214"/>
            <a:ext cx="1196772" cy="888921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" name="Google Shape;134;p5"/>
          <p:cNvSpPr/>
          <p:nvPr/>
        </p:nvSpPr>
        <p:spPr>
          <a:xfrm>
            <a:off x="10549166" y="-173966"/>
            <a:ext cx="1065993" cy="1079577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5"/>
          <p:cNvSpPr/>
          <p:nvPr/>
        </p:nvSpPr>
        <p:spPr>
          <a:xfrm rot="-6692267">
            <a:off x="9055853" y="3187153"/>
            <a:ext cx="923320" cy="685812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5"/>
          <p:cNvSpPr/>
          <p:nvPr/>
        </p:nvSpPr>
        <p:spPr>
          <a:xfrm>
            <a:off x="9756737" y="3195233"/>
            <a:ext cx="374668" cy="383575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5"/>
          <p:cNvSpPr/>
          <p:nvPr/>
        </p:nvSpPr>
        <p:spPr>
          <a:xfrm>
            <a:off x="10218184" y="4196534"/>
            <a:ext cx="905659" cy="917199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5"/>
          <p:cNvSpPr/>
          <p:nvPr/>
        </p:nvSpPr>
        <p:spPr>
          <a:xfrm rot="1318871">
            <a:off x="9560554" y="1110481"/>
            <a:ext cx="820621" cy="1285207"/>
          </a:xfrm>
          <a:custGeom>
            <a:avLst/>
            <a:gdLst/>
            <a:ahLst/>
            <a:cxnLst/>
            <a:rect l="l" t="t" r="r" b="b"/>
            <a:pathLst>
              <a:path w="27548" h="43144" extrusionOk="0">
                <a:moveTo>
                  <a:pt x="16075" y="657"/>
                </a:moveTo>
                <a:lnTo>
                  <a:pt x="16135" y="896"/>
                </a:lnTo>
                <a:lnTo>
                  <a:pt x="15477" y="777"/>
                </a:lnTo>
                <a:lnTo>
                  <a:pt x="16075" y="657"/>
                </a:lnTo>
                <a:close/>
                <a:moveTo>
                  <a:pt x="8068" y="9322"/>
                </a:moveTo>
                <a:lnTo>
                  <a:pt x="7829" y="9382"/>
                </a:lnTo>
                <a:lnTo>
                  <a:pt x="7649" y="9441"/>
                </a:lnTo>
                <a:lnTo>
                  <a:pt x="7590" y="9621"/>
                </a:lnTo>
                <a:lnTo>
                  <a:pt x="7590" y="9740"/>
                </a:lnTo>
                <a:lnTo>
                  <a:pt x="7590" y="9919"/>
                </a:lnTo>
                <a:lnTo>
                  <a:pt x="7709" y="10039"/>
                </a:lnTo>
                <a:lnTo>
                  <a:pt x="7829" y="10099"/>
                </a:lnTo>
                <a:lnTo>
                  <a:pt x="8008" y="10039"/>
                </a:lnTo>
                <a:lnTo>
                  <a:pt x="8127" y="9979"/>
                </a:lnTo>
                <a:lnTo>
                  <a:pt x="8247" y="9860"/>
                </a:lnTo>
                <a:lnTo>
                  <a:pt x="8366" y="9621"/>
                </a:lnTo>
                <a:lnTo>
                  <a:pt x="8366" y="9501"/>
                </a:lnTo>
                <a:lnTo>
                  <a:pt x="8366" y="9382"/>
                </a:lnTo>
                <a:lnTo>
                  <a:pt x="8247" y="9322"/>
                </a:lnTo>
                <a:close/>
                <a:moveTo>
                  <a:pt x="6992" y="12369"/>
                </a:moveTo>
                <a:lnTo>
                  <a:pt x="6872" y="12429"/>
                </a:lnTo>
                <a:lnTo>
                  <a:pt x="6693" y="12489"/>
                </a:lnTo>
                <a:lnTo>
                  <a:pt x="6633" y="12608"/>
                </a:lnTo>
                <a:lnTo>
                  <a:pt x="6574" y="12788"/>
                </a:lnTo>
                <a:lnTo>
                  <a:pt x="6574" y="12967"/>
                </a:lnTo>
                <a:lnTo>
                  <a:pt x="6574" y="13086"/>
                </a:lnTo>
                <a:lnTo>
                  <a:pt x="6693" y="13146"/>
                </a:lnTo>
                <a:lnTo>
                  <a:pt x="6872" y="13206"/>
                </a:lnTo>
                <a:lnTo>
                  <a:pt x="6992" y="13146"/>
                </a:lnTo>
                <a:lnTo>
                  <a:pt x="7171" y="13086"/>
                </a:lnTo>
                <a:lnTo>
                  <a:pt x="7231" y="12967"/>
                </a:lnTo>
                <a:lnTo>
                  <a:pt x="7291" y="12788"/>
                </a:lnTo>
                <a:lnTo>
                  <a:pt x="7291" y="12608"/>
                </a:lnTo>
                <a:lnTo>
                  <a:pt x="7291" y="12489"/>
                </a:lnTo>
                <a:lnTo>
                  <a:pt x="7171" y="12429"/>
                </a:lnTo>
                <a:lnTo>
                  <a:pt x="6992" y="12369"/>
                </a:lnTo>
                <a:close/>
                <a:moveTo>
                  <a:pt x="4124" y="12847"/>
                </a:moveTo>
                <a:lnTo>
                  <a:pt x="3944" y="12967"/>
                </a:lnTo>
                <a:lnTo>
                  <a:pt x="3885" y="13086"/>
                </a:lnTo>
                <a:lnTo>
                  <a:pt x="3765" y="13266"/>
                </a:lnTo>
                <a:lnTo>
                  <a:pt x="3705" y="13445"/>
                </a:lnTo>
                <a:lnTo>
                  <a:pt x="3705" y="13624"/>
                </a:lnTo>
                <a:lnTo>
                  <a:pt x="3765" y="13744"/>
                </a:lnTo>
                <a:lnTo>
                  <a:pt x="3885" y="13863"/>
                </a:lnTo>
                <a:lnTo>
                  <a:pt x="4303" y="13863"/>
                </a:lnTo>
                <a:lnTo>
                  <a:pt x="4482" y="13744"/>
                </a:lnTo>
                <a:lnTo>
                  <a:pt x="4602" y="13564"/>
                </a:lnTo>
                <a:lnTo>
                  <a:pt x="4662" y="13385"/>
                </a:lnTo>
                <a:lnTo>
                  <a:pt x="4662" y="13146"/>
                </a:lnTo>
                <a:lnTo>
                  <a:pt x="4542" y="12967"/>
                </a:lnTo>
                <a:lnTo>
                  <a:pt x="4363" y="12847"/>
                </a:lnTo>
                <a:close/>
                <a:moveTo>
                  <a:pt x="8127" y="14819"/>
                </a:moveTo>
                <a:lnTo>
                  <a:pt x="7948" y="14999"/>
                </a:lnTo>
                <a:lnTo>
                  <a:pt x="7948" y="15178"/>
                </a:lnTo>
                <a:lnTo>
                  <a:pt x="7948" y="15596"/>
                </a:lnTo>
                <a:lnTo>
                  <a:pt x="7948" y="15835"/>
                </a:lnTo>
                <a:lnTo>
                  <a:pt x="8008" y="15955"/>
                </a:lnTo>
                <a:lnTo>
                  <a:pt x="8068" y="16074"/>
                </a:lnTo>
                <a:lnTo>
                  <a:pt x="8187" y="16014"/>
                </a:lnTo>
                <a:lnTo>
                  <a:pt x="8366" y="15835"/>
                </a:lnTo>
                <a:lnTo>
                  <a:pt x="8486" y="15596"/>
                </a:lnTo>
                <a:lnTo>
                  <a:pt x="8546" y="15357"/>
                </a:lnTo>
                <a:lnTo>
                  <a:pt x="8486" y="15118"/>
                </a:lnTo>
                <a:lnTo>
                  <a:pt x="8426" y="14939"/>
                </a:lnTo>
                <a:lnTo>
                  <a:pt x="8307" y="14819"/>
                </a:lnTo>
                <a:close/>
                <a:moveTo>
                  <a:pt x="5259" y="15417"/>
                </a:moveTo>
                <a:lnTo>
                  <a:pt x="5020" y="15477"/>
                </a:lnTo>
                <a:lnTo>
                  <a:pt x="4841" y="15656"/>
                </a:lnTo>
                <a:lnTo>
                  <a:pt x="4662" y="15895"/>
                </a:lnTo>
                <a:lnTo>
                  <a:pt x="4602" y="16194"/>
                </a:lnTo>
                <a:lnTo>
                  <a:pt x="4542" y="16433"/>
                </a:lnTo>
                <a:lnTo>
                  <a:pt x="4662" y="16672"/>
                </a:lnTo>
                <a:lnTo>
                  <a:pt x="4841" y="16791"/>
                </a:lnTo>
                <a:lnTo>
                  <a:pt x="4901" y="16851"/>
                </a:lnTo>
                <a:lnTo>
                  <a:pt x="5020" y="16851"/>
                </a:lnTo>
                <a:lnTo>
                  <a:pt x="5259" y="16731"/>
                </a:lnTo>
                <a:lnTo>
                  <a:pt x="5438" y="16552"/>
                </a:lnTo>
                <a:lnTo>
                  <a:pt x="5618" y="16313"/>
                </a:lnTo>
                <a:lnTo>
                  <a:pt x="5737" y="16074"/>
                </a:lnTo>
                <a:lnTo>
                  <a:pt x="5737" y="15775"/>
                </a:lnTo>
                <a:lnTo>
                  <a:pt x="5677" y="15596"/>
                </a:lnTo>
                <a:lnTo>
                  <a:pt x="5558" y="15477"/>
                </a:lnTo>
                <a:lnTo>
                  <a:pt x="5498" y="15417"/>
                </a:lnTo>
                <a:close/>
                <a:moveTo>
                  <a:pt x="7171" y="18166"/>
                </a:moveTo>
                <a:lnTo>
                  <a:pt x="6992" y="18225"/>
                </a:lnTo>
                <a:lnTo>
                  <a:pt x="6872" y="18345"/>
                </a:lnTo>
                <a:lnTo>
                  <a:pt x="6813" y="18524"/>
                </a:lnTo>
                <a:lnTo>
                  <a:pt x="6813" y="18703"/>
                </a:lnTo>
                <a:lnTo>
                  <a:pt x="6813" y="18883"/>
                </a:lnTo>
                <a:lnTo>
                  <a:pt x="6872" y="19002"/>
                </a:lnTo>
                <a:lnTo>
                  <a:pt x="6992" y="19122"/>
                </a:lnTo>
                <a:lnTo>
                  <a:pt x="7171" y="19122"/>
                </a:lnTo>
                <a:lnTo>
                  <a:pt x="7351" y="19062"/>
                </a:lnTo>
                <a:lnTo>
                  <a:pt x="7470" y="18942"/>
                </a:lnTo>
                <a:lnTo>
                  <a:pt x="7530" y="18763"/>
                </a:lnTo>
                <a:lnTo>
                  <a:pt x="7530" y="18584"/>
                </a:lnTo>
                <a:lnTo>
                  <a:pt x="7530" y="18405"/>
                </a:lnTo>
                <a:lnTo>
                  <a:pt x="7470" y="18285"/>
                </a:lnTo>
                <a:lnTo>
                  <a:pt x="7351" y="18166"/>
                </a:lnTo>
                <a:close/>
                <a:moveTo>
                  <a:pt x="4064" y="18763"/>
                </a:moveTo>
                <a:lnTo>
                  <a:pt x="3885" y="18883"/>
                </a:lnTo>
                <a:lnTo>
                  <a:pt x="3705" y="19002"/>
                </a:lnTo>
                <a:lnTo>
                  <a:pt x="3586" y="19181"/>
                </a:lnTo>
                <a:lnTo>
                  <a:pt x="3586" y="19420"/>
                </a:lnTo>
                <a:lnTo>
                  <a:pt x="3705" y="19659"/>
                </a:lnTo>
                <a:lnTo>
                  <a:pt x="3825" y="19779"/>
                </a:lnTo>
                <a:lnTo>
                  <a:pt x="4004" y="19839"/>
                </a:lnTo>
                <a:lnTo>
                  <a:pt x="4183" y="19839"/>
                </a:lnTo>
                <a:lnTo>
                  <a:pt x="4303" y="19719"/>
                </a:lnTo>
                <a:lnTo>
                  <a:pt x="4423" y="19600"/>
                </a:lnTo>
                <a:lnTo>
                  <a:pt x="4542" y="19420"/>
                </a:lnTo>
                <a:lnTo>
                  <a:pt x="4542" y="19241"/>
                </a:lnTo>
                <a:lnTo>
                  <a:pt x="4542" y="19062"/>
                </a:lnTo>
                <a:lnTo>
                  <a:pt x="4423" y="18823"/>
                </a:lnTo>
                <a:lnTo>
                  <a:pt x="4243" y="18763"/>
                </a:lnTo>
                <a:close/>
                <a:moveTo>
                  <a:pt x="7590" y="20855"/>
                </a:moveTo>
                <a:lnTo>
                  <a:pt x="7351" y="20914"/>
                </a:lnTo>
                <a:lnTo>
                  <a:pt x="7052" y="21094"/>
                </a:lnTo>
                <a:lnTo>
                  <a:pt x="6813" y="21333"/>
                </a:lnTo>
                <a:lnTo>
                  <a:pt x="6693" y="21572"/>
                </a:lnTo>
                <a:lnTo>
                  <a:pt x="6693" y="21751"/>
                </a:lnTo>
                <a:lnTo>
                  <a:pt x="6753" y="21930"/>
                </a:lnTo>
                <a:lnTo>
                  <a:pt x="6932" y="22050"/>
                </a:lnTo>
                <a:lnTo>
                  <a:pt x="7171" y="22109"/>
                </a:lnTo>
                <a:lnTo>
                  <a:pt x="7410" y="22050"/>
                </a:lnTo>
                <a:lnTo>
                  <a:pt x="7649" y="21930"/>
                </a:lnTo>
                <a:lnTo>
                  <a:pt x="7888" y="21691"/>
                </a:lnTo>
                <a:lnTo>
                  <a:pt x="8068" y="21333"/>
                </a:lnTo>
                <a:lnTo>
                  <a:pt x="8068" y="21094"/>
                </a:lnTo>
                <a:lnTo>
                  <a:pt x="8008" y="20914"/>
                </a:lnTo>
                <a:lnTo>
                  <a:pt x="7829" y="20855"/>
                </a:lnTo>
                <a:close/>
                <a:moveTo>
                  <a:pt x="3466" y="22169"/>
                </a:moveTo>
                <a:lnTo>
                  <a:pt x="3347" y="22229"/>
                </a:lnTo>
                <a:lnTo>
                  <a:pt x="3287" y="22348"/>
                </a:lnTo>
                <a:lnTo>
                  <a:pt x="3227" y="22528"/>
                </a:lnTo>
                <a:lnTo>
                  <a:pt x="3227" y="22707"/>
                </a:lnTo>
                <a:lnTo>
                  <a:pt x="3287" y="22826"/>
                </a:lnTo>
                <a:lnTo>
                  <a:pt x="3407" y="22946"/>
                </a:lnTo>
                <a:lnTo>
                  <a:pt x="3586" y="23006"/>
                </a:lnTo>
                <a:lnTo>
                  <a:pt x="3825" y="23006"/>
                </a:lnTo>
                <a:lnTo>
                  <a:pt x="3944" y="22886"/>
                </a:lnTo>
                <a:lnTo>
                  <a:pt x="4064" y="22767"/>
                </a:lnTo>
                <a:lnTo>
                  <a:pt x="4064" y="22647"/>
                </a:lnTo>
                <a:lnTo>
                  <a:pt x="4064" y="22528"/>
                </a:lnTo>
                <a:lnTo>
                  <a:pt x="4004" y="22348"/>
                </a:lnTo>
                <a:lnTo>
                  <a:pt x="3825" y="22229"/>
                </a:lnTo>
                <a:lnTo>
                  <a:pt x="3646" y="22169"/>
                </a:lnTo>
                <a:close/>
                <a:moveTo>
                  <a:pt x="5080" y="23424"/>
                </a:moveTo>
                <a:lnTo>
                  <a:pt x="4960" y="23484"/>
                </a:lnTo>
                <a:lnTo>
                  <a:pt x="4721" y="23723"/>
                </a:lnTo>
                <a:lnTo>
                  <a:pt x="4662" y="23902"/>
                </a:lnTo>
                <a:lnTo>
                  <a:pt x="4602" y="24022"/>
                </a:lnTo>
                <a:lnTo>
                  <a:pt x="4721" y="24141"/>
                </a:lnTo>
                <a:lnTo>
                  <a:pt x="5199" y="24141"/>
                </a:lnTo>
                <a:lnTo>
                  <a:pt x="5319" y="24081"/>
                </a:lnTo>
                <a:lnTo>
                  <a:pt x="5379" y="23962"/>
                </a:lnTo>
                <a:lnTo>
                  <a:pt x="5319" y="23842"/>
                </a:lnTo>
                <a:lnTo>
                  <a:pt x="5199" y="23544"/>
                </a:lnTo>
                <a:lnTo>
                  <a:pt x="5080" y="23424"/>
                </a:lnTo>
                <a:close/>
                <a:moveTo>
                  <a:pt x="9800" y="23424"/>
                </a:moveTo>
                <a:lnTo>
                  <a:pt x="9621" y="23484"/>
                </a:lnTo>
                <a:lnTo>
                  <a:pt x="9561" y="23544"/>
                </a:lnTo>
                <a:lnTo>
                  <a:pt x="9502" y="23723"/>
                </a:lnTo>
                <a:lnTo>
                  <a:pt x="9502" y="23902"/>
                </a:lnTo>
                <a:lnTo>
                  <a:pt x="9561" y="24081"/>
                </a:lnTo>
                <a:lnTo>
                  <a:pt x="9621" y="24201"/>
                </a:lnTo>
                <a:lnTo>
                  <a:pt x="9741" y="24261"/>
                </a:lnTo>
                <a:lnTo>
                  <a:pt x="10099" y="24261"/>
                </a:lnTo>
                <a:lnTo>
                  <a:pt x="10219" y="24201"/>
                </a:lnTo>
                <a:lnTo>
                  <a:pt x="10279" y="24022"/>
                </a:lnTo>
                <a:lnTo>
                  <a:pt x="10279" y="23842"/>
                </a:lnTo>
                <a:lnTo>
                  <a:pt x="10219" y="23723"/>
                </a:lnTo>
                <a:lnTo>
                  <a:pt x="10099" y="23544"/>
                </a:lnTo>
                <a:lnTo>
                  <a:pt x="9980" y="23424"/>
                </a:lnTo>
                <a:close/>
                <a:moveTo>
                  <a:pt x="3227" y="24978"/>
                </a:moveTo>
                <a:lnTo>
                  <a:pt x="3108" y="25097"/>
                </a:lnTo>
                <a:lnTo>
                  <a:pt x="2988" y="25276"/>
                </a:lnTo>
                <a:lnTo>
                  <a:pt x="2929" y="25456"/>
                </a:lnTo>
                <a:lnTo>
                  <a:pt x="2869" y="25635"/>
                </a:lnTo>
                <a:lnTo>
                  <a:pt x="2929" y="25814"/>
                </a:lnTo>
                <a:lnTo>
                  <a:pt x="3048" y="25934"/>
                </a:lnTo>
                <a:lnTo>
                  <a:pt x="3466" y="25934"/>
                </a:lnTo>
                <a:lnTo>
                  <a:pt x="3586" y="25814"/>
                </a:lnTo>
                <a:lnTo>
                  <a:pt x="3705" y="25635"/>
                </a:lnTo>
                <a:lnTo>
                  <a:pt x="3765" y="25456"/>
                </a:lnTo>
                <a:lnTo>
                  <a:pt x="3825" y="25276"/>
                </a:lnTo>
                <a:lnTo>
                  <a:pt x="3765" y="25097"/>
                </a:lnTo>
                <a:lnTo>
                  <a:pt x="3646" y="24978"/>
                </a:lnTo>
                <a:close/>
                <a:moveTo>
                  <a:pt x="6932" y="24858"/>
                </a:moveTo>
                <a:lnTo>
                  <a:pt x="6813" y="24918"/>
                </a:lnTo>
                <a:lnTo>
                  <a:pt x="6753" y="24978"/>
                </a:lnTo>
                <a:lnTo>
                  <a:pt x="6574" y="25276"/>
                </a:lnTo>
                <a:lnTo>
                  <a:pt x="6574" y="25456"/>
                </a:lnTo>
                <a:lnTo>
                  <a:pt x="6633" y="25635"/>
                </a:lnTo>
                <a:lnTo>
                  <a:pt x="6753" y="25874"/>
                </a:lnTo>
                <a:lnTo>
                  <a:pt x="6872" y="26053"/>
                </a:lnTo>
                <a:lnTo>
                  <a:pt x="6992" y="26173"/>
                </a:lnTo>
                <a:lnTo>
                  <a:pt x="7171" y="26233"/>
                </a:lnTo>
                <a:lnTo>
                  <a:pt x="7291" y="26233"/>
                </a:lnTo>
                <a:lnTo>
                  <a:pt x="7410" y="26053"/>
                </a:lnTo>
                <a:lnTo>
                  <a:pt x="7530" y="25814"/>
                </a:lnTo>
                <a:lnTo>
                  <a:pt x="7530" y="25515"/>
                </a:lnTo>
                <a:lnTo>
                  <a:pt x="7410" y="25276"/>
                </a:lnTo>
                <a:lnTo>
                  <a:pt x="7291" y="25037"/>
                </a:lnTo>
                <a:lnTo>
                  <a:pt x="7111" y="24918"/>
                </a:lnTo>
                <a:lnTo>
                  <a:pt x="6932" y="24858"/>
                </a:lnTo>
                <a:close/>
                <a:moveTo>
                  <a:pt x="10099" y="27368"/>
                </a:moveTo>
                <a:lnTo>
                  <a:pt x="9980" y="27428"/>
                </a:lnTo>
                <a:lnTo>
                  <a:pt x="9800" y="27667"/>
                </a:lnTo>
                <a:lnTo>
                  <a:pt x="9681" y="27906"/>
                </a:lnTo>
                <a:lnTo>
                  <a:pt x="9681" y="28145"/>
                </a:lnTo>
                <a:lnTo>
                  <a:pt x="9741" y="28204"/>
                </a:lnTo>
                <a:lnTo>
                  <a:pt x="9800" y="28264"/>
                </a:lnTo>
                <a:lnTo>
                  <a:pt x="9920" y="28324"/>
                </a:lnTo>
                <a:lnTo>
                  <a:pt x="10040" y="28264"/>
                </a:lnTo>
                <a:lnTo>
                  <a:pt x="10398" y="28204"/>
                </a:lnTo>
                <a:lnTo>
                  <a:pt x="10458" y="28145"/>
                </a:lnTo>
                <a:lnTo>
                  <a:pt x="10458" y="27906"/>
                </a:lnTo>
                <a:lnTo>
                  <a:pt x="10398" y="27667"/>
                </a:lnTo>
                <a:lnTo>
                  <a:pt x="10338" y="27487"/>
                </a:lnTo>
                <a:lnTo>
                  <a:pt x="10279" y="27368"/>
                </a:lnTo>
                <a:close/>
                <a:moveTo>
                  <a:pt x="7769" y="28563"/>
                </a:moveTo>
                <a:lnTo>
                  <a:pt x="7530" y="28623"/>
                </a:lnTo>
                <a:lnTo>
                  <a:pt x="7410" y="28683"/>
                </a:lnTo>
                <a:lnTo>
                  <a:pt x="7291" y="28862"/>
                </a:lnTo>
                <a:lnTo>
                  <a:pt x="7231" y="29041"/>
                </a:lnTo>
                <a:lnTo>
                  <a:pt x="7231" y="29220"/>
                </a:lnTo>
                <a:lnTo>
                  <a:pt x="7231" y="29400"/>
                </a:lnTo>
                <a:lnTo>
                  <a:pt x="7351" y="29459"/>
                </a:lnTo>
                <a:lnTo>
                  <a:pt x="7530" y="29519"/>
                </a:lnTo>
                <a:lnTo>
                  <a:pt x="7769" y="29459"/>
                </a:lnTo>
                <a:lnTo>
                  <a:pt x="7888" y="29400"/>
                </a:lnTo>
                <a:lnTo>
                  <a:pt x="8008" y="29220"/>
                </a:lnTo>
                <a:lnTo>
                  <a:pt x="8068" y="29041"/>
                </a:lnTo>
                <a:lnTo>
                  <a:pt x="8068" y="28862"/>
                </a:lnTo>
                <a:lnTo>
                  <a:pt x="8068" y="28683"/>
                </a:lnTo>
                <a:lnTo>
                  <a:pt x="7948" y="28623"/>
                </a:lnTo>
                <a:lnTo>
                  <a:pt x="7769" y="28563"/>
                </a:lnTo>
                <a:close/>
                <a:moveTo>
                  <a:pt x="4901" y="28563"/>
                </a:moveTo>
                <a:lnTo>
                  <a:pt x="4781" y="28683"/>
                </a:lnTo>
                <a:lnTo>
                  <a:pt x="4602" y="28802"/>
                </a:lnTo>
                <a:lnTo>
                  <a:pt x="4542" y="29041"/>
                </a:lnTo>
                <a:lnTo>
                  <a:pt x="4542" y="29280"/>
                </a:lnTo>
                <a:lnTo>
                  <a:pt x="4602" y="29519"/>
                </a:lnTo>
                <a:lnTo>
                  <a:pt x="4781" y="29639"/>
                </a:lnTo>
                <a:lnTo>
                  <a:pt x="4960" y="29698"/>
                </a:lnTo>
                <a:lnTo>
                  <a:pt x="5199" y="29698"/>
                </a:lnTo>
                <a:lnTo>
                  <a:pt x="5379" y="29579"/>
                </a:lnTo>
                <a:lnTo>
                  <a:pt x="5498" y="29400"/>
                </a:lnTo>
                <a:lnTo>
                  <a:pt x="5558" y="29161"/>
                </a:lnTo>
                <a:lnTo>
                  <a:pt x="5498" y="28922"/>
                </a:lnTo>
                <a:lnTo>
                  <a:pt x="5379" y="28802"/>
                </a:lnTo>
                <a:lnTo>
                  <a:pt x="5259" y="28683"/>
                </a:lnTo>
                <a:lnTo>
                  <a:pt x="5080" y="28623"/>
                </a:lnTo>
                <a:lnTo>
                  <a:pt x="4901" y="28563"/>
                </a:lnTo>
                <a:close/>
                <a:moveTo>
                  <a:pt x="2271" y="28742"/>
                </a:moveTo>
                <a:lnTo>
                  <a:pt x="2152" y="28802"/>
                </a:lnTo>
                <a:lnTo>
                  <a:pt x="1973" y="28981"/>
                </a:lnTo>
                <a:lnTo>
                  <a:pt x="1853" y="29161"/>
                </a:lnTo>
                <a:lnTo>
                  <a:pt x="1734" y="29340"/>
                </a:lnTo>
                <a:lnTo>
                  <a:pt x="1734" y="29519"/>
                </a:lnTo>
                <a:lnTo>
                  <a:pt x="1793" y="29698"/>
                </a:lnTo>
                <a:lnTo>
                  <a:pt x="1973" y="29758"/>
                </a:lnTo>
                <a:lnTo>
                  <a:pt x="2212" y="29758"/>
                </a:lnTo>
                <a:lnTo>
                  <a:pt x="2391" y="29698"/>
                </a:lnTo>
                <a:lnTo>
                  <a:pt x="2510" y="29579"/>
                </a:lnTo>
                <a:lnTo>
                  <a:pt x="2630" y="29340"/>
                </a:lnTo>
                <a:lnTo>
                  <a:pt x="2630" y="29161"/>
                </a:lnTo>
                <a:lnTo>
                  <a:pt x="2630" y="28981"/>
                </a:lnTo>
                <a:lnTo>
                  <a:pt x="2570" y="28802"/>
                </a:lnTo>
                <a:lnTo>
                  <a:pt x="2510" y="28742"/>
                </a:lnTo>
                <a:close/>
                <a:moveTo>
                  <a:pt x="10338" y="29459"/>
                </a:moveTo>
                <a:lnTo>
                  <a:pt x="10099" y="29519"/>
                </a:lnTo>
                <a:lnTo>
                  <a:pt x="9980" y="29698"/>
                </a:lnTo>
                <a:lnTo>
                  <a:pt x="9860" y="29937"/>
                </a:lnTo>
                <a:lnTo>
                  <a:pt x="9920" y="30117"/>
                </a:lnTo>
                <a:lnTo>
                  <a:pt x="9980" y="30236"/>
                </a:lnTo>
                <a:lnTo>
                  <a:pt x="10099" y="30356"/>
                </a:lnTo>
                <a:lnTo>
                  <a:pt x="10159" y="30535"/>
                </a:lnTo>
                <a:lnTo>
                  <a:pt x="10219" y="30595"/>
                </a:lnTo>
                <a:lnTo>
                  <a:pt x="10338" y="30535"/>
                </a:lnTo>
                <a:lnTo>
                  <a:pt x="10458" y="30475"/>
                </a:lnTo>
                <a:lnTo>
                  <a:pt x="10577" y="30236"/>
                </a:lnTo>
                <a:lnTo>
                  <a:pt x="10697" y="29997"/>
                </a:lnTo>
                <a:lnTo>
                  <a:pt x="10637" y="29639"/>
                </a:lnTo>
                <a:lnTo>
                  <a:pt x="10577" y="29519"/>
                </a:lnTo>
                <a:lnTo>
                  <a:pt x="10518" y="29459"/>
                </a:lnTo>
                <a:close/>
                <a:moveTo>
                  <a:pt x="5080" y="32268"/>
                </a:moveTo>
                <a:lnTo>
                  <a:pt x="5020" y="32387"/>
                </a:lnTo>
                <a:lnTo>
                  <a:pt x="4960" y="32567"/>
                </a:lnTo>
                <a:lnTo>
                  <a:pt x="5020" y="32925"/>
                </a:lnTo>
                <a:lnTo>
                  <a:pt x="5080" y="33045"/>
                </a:lnTo>
                <a:lnTo>
                  <a:pt x="5140" y="33104"/>
                </a:lnTo>
                <a:lnTo>
                  <a:pt x="5259" y="33045"/>
                </a:lnTo>
                <a:lnTo>
                  <a:pt x="5498" y="32865"/>
                </a:lnTo>
                <a:lnTo>
                  <a:pt x="5618" y="32746"/>
                </a:lnTo>
                <a:lnTo>
                  <a:pt x="5677" y="32626"/>
                </a:lnTo>
                <a:lnTo>
                  <a:pt x="5618" y="32507"/>
                </a:lnTo>
                <a:lnTo>
                  <a:pt x="5498" y="32387"/>
                </a:lnTo>
                <a:lnTo>
                  <a:pt x="5259" y="32268"/>
                </a:lnTo>
                <a:close/>
                <a:moveTo>
                  <a:pt x="7888" y="32447"/>
                </a:moveTo>
                <a:lnTo>
                  <a:pt x="7709" y="32507"/>
                </a:lnTo>
                <a:lnTo>
                  <a:pt x="7590" y="32567"/>
                </a:lnTo>
                <a:lnTo>
                  <a:pt x="7530" y="32686"/>
                </a:lnTo>
                <a:lnTo>
                  <a:pt x="7530" y="32865"/>
                </a:lnTo>
                <a:lnTo>
                  <a:pt x="7530" y="32985"/>
                </a:lnTo>
                <a:lnTo>
                  <a:pt x="7649" y="33164"/>
                </a:lnTo>
                <a:lnTo>
                  <a:pt x="7829" y="33224"/>
                </a:lnTo>
                <a:lnTo>
                  <a:pt x="8008" y="33284"/>
                </a:lnTo>
                <a:lnTo>
                  <a:pt x="8187" y="33284"/>
                </a:lnTo>
                <a:lnTo>
                  <a:pt x="8366" y="33164"/>
                </a:lnTo>
                <a:lnTo>
                  <a:pt x="8426" y="33045"/>
                </a:lnTo>
                <a:lnTo>
                  <a:pt x="8426" y="32865"/>
                </a:lnTo>
                <a:lnTo>
                  <a:pt x="8426" y="32746"/>
                </a:lnTo>
                <a:lnTo>
                  <a:pt x="8307" y="32567"/>
                </a:lnTo>
                <a:lnTo>
                  <a:pt x="8127" y="32447"/>
                </a:lnTo>
                <a:close/>
                <a:moveTo>
                  <a:pt x="11235" y="32686"/>
                </a:moveTo>
                <a:lnTo>
                  <a:pt x="11055" y="32746"/>
                </a:lnTo>
                <a:lnTo>
                  <a:pt x="10936" y="32925"/>
                </a:lnTo>
                <a:lnTo>
                  <a:pt x="10816" y="33104"/>
                </a:lnTo>
                <a:lnTo>
                  <a:pt x="10816" y="33343"/>
                </a:lnTo>
                <a:lnTo>
                  <a:pt x="10816" y="33523"/>
                </a:lnTo>
                <a:lnTo>
                  <a:pt x="10876" y="33762"/>
                </a:lnTo>
                <a:lnTo>
                  <a:pt x="10996" y="33881"/>
                </a:lnTo>
                <a:lnTo>
                  <a:pt x="11115" y="33941"/>
                </a:lnTo>
                <a:lnTo>
                  <a:pt x="11354" y="33941"/>
                </a:lnTo>
                <a:lnTo>
                  <a:pt x="11533" y="33821"/>
                </a:lnTo>
                <a:lnTo>
                  <a:pt x="11593" y="33582"/>
                </a:lnTo>
                <a:lnTo>
                  <a:pt x="11653" y="33343"/>
                </a:lnTo>
                <a:lnTo>
                  <a:pt x="11653" y="33104"/>
                </a:lnTo>
                <a:lnTo>
                  <a:pt x="11593" y="32925"/>
                </a:lnTo>
                <a:lnTo>
                  <a:pt x="11474" y="32746"/>
                </a:lnTo>
                <a:lnTo>
                  <a:pt x="11235" y="32686"/>
                </a:lnTo>
                <a:close/>
                <a:moveTo>
                  <a:pt x="8008" y="35076"/>
                </a:moveTo>
                <a:lnTo>
                  <a:pt x="7888" y="35196"/>
                </a:lnTo>
                <a:lnTo>
                  <a:pt x="7769" y="35315"/>
                </a:lnTo>
                <a:lnTo>
                  <a:pt x="7709" y="35495"/>
                </a:lnTo>
                <a:lnTo>
                  <a:pt x="7709" y="35674"/>
                </a:lnTo>
                <a:lnTo>
                  <a:pt x="7769" y="35793"/>
                </a:lnTo>
                <a:lnTo>
                  <a:pt x="7888" y="35913"/>
                </a:lnTo>
                <a:lnTo>
                  <a:pt x="8247" y="35913"/>
                </a:lnTo>
                <a:lnTo>
                  <a:pt x="8366" y="35793"/>
                </a:lnTo>
                <a:lnTo>
                  <a:pt x="8486" y="35674"/>
                </a:lnTo>
                <a:lnTo>
                  <a:pt x="8546" y="35495"/>
                </a:lnTo>
                <a:lnTo>
                  <a:pt x="8546" y="35315"/>
                </a:lnTo>
                <a:lnTo>
                  <a:pt x="8486" y="35196"/>
                </a:lnTo>
                <a:lnTo>
                  <a:pt x="8366" y="35076"/>
                </a:lnTo>
                <a:close/>
                <a:moveTo>
                  <a:pt x="14163" y="36152"/>
                </a:moveTo>
                <a:lnTo>
                  <a:pt x="13924" y="36271"/>
                </a:lnTo>
                <a:lnTo>
                  <a:pt x="13685" y="36391"/>
                </a:lnTo>
                <a:lnTo>
                  <a:pt x="13505" y="36570"/>
                </a:lnTo>
                <a:lnTo>
                  <a:pt x="13147" y="37048"/>
                </a:lnTo>
                <a:lnTo>
                  <a:pt x="12788" y="37646"/>
                </a:lnTo>
                <a:lnTo>
                  <a:pt x="12549" y="38184"/>
                </a:lnTo>
                <a:lnTo>
                  <a:pt x="12430" y="38721"/>
                </a:lnTo>
                <a:lnTo>
                  <a:pt x="12310" y="39080"/>
                </a:lnTo>
                <a:lnTo>
                  <a:pt x="12310" y="39199"/>
                </a:lnTo>
                <a:lnTo>
                  <a:pt x="12370" y="39199"/>
                </a:lnTo>
                <a:lnTo>
                  <a:pt x="12549" y="39080"/>
                </a:lnTo>
                <a:lnTo>
                  <a:pt x="12848" y="38721"/>
                </a:lnTo>
                <a:lnTo>
                  <a:pt x="13565" y="37706"/>
                </a:lnTo>
                <a:lnTo>
                  <a:pt x="14163" y="36630"/>
                </a:lnTo>
                <a:lnTo>
                  <a:pt x="14342" y="36331"/>
                </a:lnTo>
                <a:lnTo>
                  <a:pt x="14402" y="36212"/>
                </a:lnTo>
                <a:lnTo>
                  <a:pt x="14342" y="36152"/>
                </a:lnTo>
                <a:close/>
                <a:moveTo>
                  <a:pt x="10159" y="37168"/>
                </a:moveTo>
                <a:lnTo>
                  <a:pt x="10040" y="37227"/>
                </a:lnTo>
                <a:lnTo>
                  <a:pt x="9980" y="37347"/>
                </a:lnTo>
                <a:lnTo>
                  <a:pt x="9920" y="37765"/>
                </a:lnTo>
                <a:lnTo>
                  <a:pt x="9980" y="38184"/>
                </a:lnTo>
                <a:lnTo>
                  <a:pt x="10040" y="38482"/>
                </a:lnTo>
                <a:lnTo>
                  <a:pt x="10159" y="38841"/>
                </a:lnTo>
                <a:lnTo>
                  <a:pt x="10338" y="39259"/>
                </a:lnTo>
                <a:lnTo>
                  <a:pt x="10458" y="39498"/>
                </a:lnTo>
                <a:lnTo>
                  <a:pt x="10577" y="39677"/>
                </a:lnTo>
                <a:lnTo>
                  <a:pt x="10697" y="39797"/>
                </a:lnTo>
                <a:lnTo>
                  <a:pt x="10876" y="39797"/>
                </a:lnTo>
                <a:lnTo>
                  <a:pt x="11115" y="39737"/>
                </a:lnTo>
                <a:lnTo>
                  <a:pt x="11235" y="39618"/>
                </a:lnTo>
                <a:lnTo>
                  <a:pt x="11235" y="39438"/>
                </a:lnTo>
                <a:lnTo>
                  <a:pt x="11175" y="39259"/>
                </a:lnTo>
                <a:lnTo>
                  <a:pt x="10936" y="38841"/>
                </a:lnTo>
                <a:lnTo>
                  <a:pt x="10757" y="38482"/>
                </a:lnTo>
                <a:lnTo>
                  <a:pt x="10697" y="38124"/>
                </a:lnTo>
                <a:lnTo>
                  <a:pt x="10637" y="37646"/>
                </a:lnTo>
                <a:lnTo>
                  <a:pt x="10577" y="37407"/>
                </a:lnTo>
                <a:lnTo>
                  <a:pt x="10458" y="37227"/>
                </a:lnTo>
                <a:lnTo>
                  <a:pt x="10338" y="37168"/>
                </a:lnTo>
                <a:close/>
                <a:moveTo>
                  <a:pt x="15178" y="1434"/>
                </a:moveTo>
                <a:lnTo>
                  <a:pt x="15477" y="1494"/>
                </a:lnTo>
                <a:lnTo>
                  <a:pt x="15836" y="1613"/>
                </a:lnTo>
                <a:lnTo>
                  <a:pt x="16194" y="1793"/>
                </a:lnTo>
                <a:lnTo>
                  <a:pt x="16433" y="1972"/>
                </a:lnTo>
                <a:lnTo>
                  <a:pt x="16732" y="2151"/>
                </a:lnTo>
                <a:lnTo>
                  <a:pt x="17210" y="2689"/>
                </a:lnTo>
                <a:lnTo>
                  <a:pt x="17628" y="3287"/>
                </a:lnTo>
                <a:lnTo>
                  <a:pt x="18047" y="3944"/>
                </a:lnTo>
                <a:lnTo>
                  <a:pt x="18883" y="5378"/>
                </a:lnTo>
                <a:lnTo>
                  <a:pt x="19242" y="6035"/>
                </a:lnTo>
                <a:lnTo>
                  <a:pt x="19600" y="6633"/>
                </a:lnTo>
                <a:lnTo>
                  <a:pt x="20676" y="8007"/>
                </a:lnTo>
                <a:lnTo>
                  <a:pt x="21811" y="9382"/>
                </a:lnTo>
                <a:lnTo>
                  <a:pt x="22887" y="10696"/>
                </a:lnTo>
                <a:lnTo>
                  <a:pt x="23962" y="12071"/>
                </a:lnTo>
                <a:lnTo>
                  <a:pt x="24441" y="12788"/>
                </a:lnTo>
                <a:lnTo>
                  <a:pt x="24799" y="13445"/>
                </a:lnTo>
                <a:lnTo>
                  <a:pt x="25217" y="14162"/>
                </a:lnTo>
                <a:lnTo>
                  <a:pt x="25516" y="14879"/>
                </a:lnTo>
                <a:lnTo>
                  <a:pt x="25815" y="15596"/>
                </a:lnTo>
                <a:lnTo>
                  <a:pt x="26054" y="16373"/>
                </a:lnTo>
                <a:lnTo>
                  <a:pt x="26233" y="17090"/>
                </a:lnTo>
                <a:lnTo>
                  <a:pt x="26412" y="17867"/>
                </a:lnTo>
                <a:lnTo>
                  <a:pt x="26532" y="18644"/>
                </a:lnTo>
                <a:lnTo>
                  <a:pt x="26592" y="19420"/>
                </a:lnTo>
                <a:lnTo>
                  <a:pt x="26651" y="20197"/>
                </a:lnTo>
                <a:lnTo>
                  <a:pt x="26651" y="20974"/>
                </a:lnTo>
                <a:lnTo>
                  <a:pt x="26592" y="21751"/>
                </a:lnTo>
                <a:lnTo>
                  <a:pt x="26532" y="22587"/>
                </a:lnTo>
                <a:lnTo>
                  <a:pt x="26412" y="23364"/>
                </a:lnTo>
                <a:lnTo>
                  <a:pt x="26233" y="24141"/>
                </a:lnTo>
                <a:lnTo>
                  <a:pt x="25815" y="25695"/>
                </a:lnTo>
                <a:lnTo>
                  <a:pt x="25337" y="27189"/>
                </a:lnTo>
                <a:lnTo>
                  <a:pt x="24799" y="28683"/>
                </a:lnTo>
                <a:lnTo>
                  <a:pt x="24082" y="30117"/>
                </a:lnTo>
                <a:lnTo>
                  <a:pt x="23305" y="31491"/>
                </a:lnTo>
                <a:lnTo>
                  <a:pt x="22469" y="32806"/>
                </a:lnTo>
                <a:lnTo>
                  <a:pt x="21991" y="33463"/>
                </a:lnTo>
                <a:lnTo>
                  <a:pt x="21453" y="34060"/>
                </a:lnTo>
                <a:lnTo>
                  <a:pt x="20915" y="34658"/>
                </a:lnTo>
                <a:lnTo>
                  <a:pt x="20377" y="35196"/>
                </a:lnTo>
                <a:lnTo>
                  <a:pt x="19839" y="35614"/>
                </a:lnTo>
                <a:lnTo>
                  <a:pt x="19302" y="36032"/>
                </a:lnTo>
                <a:lnTo>
                  <a:pt x="18166" y="36809"/>
                </a:lnTo>
                <a:lnTo>
                  <a:pt x="15896" y="38243"/>
                </a:lnTo>
                <a:lnTo>
                  <a:pt x="14700" y="39080"/>
                </a:lnTo>
                <a:lnTo>
                  <a:pt x="14103" y="39558"/>
                </a:lnTo>
                <a:lnTo>
                  <a:pt x="13625" y="40036"/>
                </a:lnTo>
                <a:lnTo>
                  <a:pt x="13326" y="40514"/>
                </a:lnTo>
                <a:lnTo>
                  <a:pt x="13027" y="41052"/>
                </a:lnTo>
                <a:lnTo>
                  <a:pt x="12728" y="41590"/>
                </a:lnTo>
                <a:lnTo>
                  <a:pt x="12549" y="41769"/>
                </a:lnTo>
                <a:lnTo>
                  <a:pt x="12430" y="41948"/>
                </a:lnTo>
                <a:lnTo>
                  <a:pt x="12131" y="42068"/>
                </a:lnTo>
                <a:lnTo>
                  <a:pt x="11832" y="42187"/>
                </a:lnTo>
                <a:lnTo>
                  <a:pt x="11294" y="42187"/>
                </a:lnTo>
                <a:lnTo>
                  <a:pt x="11055" y="42068"/>
                </a:lnTo>
                <a:lnTo>
                  <a:pt x="10816" y="41948"/>
                </a:lnTo>
                <a:lnTo>
                  <a:pt x="10338" y="41590"/>
                </a:lnTo>
                <a:lnTo>
                  <a:pt x="9920" y="41112"/>
                </a:lnTo>
                <a:lnTo>
                  <a:pt x="9561" y="40634"/>
                </a:lnTo>
                <a:lnTo>
                  <a:pt x="9024" y="39677"/>
                </a:lnTo>
                <a:lnTo>
                  <a:pt x="8605" y="39020"/>
                </a:lnTo>
                <a:lnTo>
                  <a:pt x="8127" y="38423"/>
                </a:lnTo>
                <a:lnTo>
                  <a:pt x="7649" y="37945"/>
                </a:lnTo>
                <a:lnTo>
                  <a:pt x="7171" y="37407"/>
                </a:lnTo>
                <a:lnTo>
                  <a:pt x="6036" y="36451"/>
                </a:lnTo>
                <a:lnTo>
                  <a:pt x="4901" y="35495"/>
                </a:lnTo>
                <a:lnTo>
                  <a:pt x="4423" y="35017"/>
                </a:lnTo>
                <a:lnTo>
                  <a:pt x="3885" y="34419"/>
                </a:lnTo>
                <a:lnTo>
                  <a:pt x="3407" y="33821"/>
                </a:lnTo>
                <a:lnTo>
                  <a:pt x="3227" y="33523"/>
                </a:lnTo>
                <a:lnTo>
                  <a:pt x="3108" y="33224"/>
                </a:lnTo>
                <a:lnTo>
                  <a:pt x="2988" y="32806"/>
                </a:lnTo>
                <a:lnTo>
                  <a:pt x="2929" y="32447"/>
                </a:lnTo>
                <a:lnTo>
                  <a:pt x="2929" y="32148"/>
                </a:lnTo>
                <a:lnTo>
                  <a:pt x="2809" y="31790"/>
                </a:lnTo>
                <a:lnTo>
                  <a:pt x="2749" y="31670"/>
                </a:lnTo>
                <a:lnTo>
                  <a:pt x="2690" y="31670"/>
                </a:lnTo>
                <a:lnTo>
                  <a:pt x="2570" y="31730"/>
                </a:lnTo>
                <a:lnTo>
                  <a:pt x="2451" y="31790"/>
                </a:lnTo>
                <a:lnTo>
                  <a:pt x="2391" y="31790"/>
                </a:lnTo>
                <a:lnTo>
                  <a:pt x="2331" y="31730"/>
                </a:lnTo>
                <a:lnTo>
                  <a:pt x="2092" y="31371"/>
                </a:lnTo>
                <a:lnTo>
                  <a:pt x="1973" y="30893"/>
                </a:lnTo>
                <a:lnTo>
                  <a:pt x="1734" y="30057"/>
                </a:lnTo>
                <a:lnTo>
                  <a:pt x="1494" y="29220"/>
                </a:lnTo>
                <a:lnTo>
                  <a:pt x="1255" y="28324"/>
                </a:lnTo>
                <a:lnTo>
                  <a:pt x="1136" y="27487"/>
                </a:lnTo>
                <a:lnTo>
                  <a:pt x="1016" y="26591"/>
                </a:lnTo>
                <a:lnTo>
                  <a:pt x="1255" y="26770"/>
                </a:lnTo>
                <a:lnTo>
                  <a:pt x="1375" y="26890"/>
                </a:lnTo>
                <a:lnTo>
                  <a:pt x="1494" y="26890"/>
                </a:lnTo>
                <a:lnTo>
                  <a:pt x="1614" y="26770"/>
                </a:lnTo>
                <a:lnTo>
                  <a:pt x="1674" y="26651"/>
                </a:lnTo>
                <a:lnTo>
                  <a:pt x="1734" y="26472"/>
                </a:lnTo>
                <a:lnTo>
                  <a:pt x="1734" y="26053"/>
                </a:lnTo>
                <a:lnTo>
                  <a:pt x="1614" y="25695"/>
                </a:lnTo>
                <a:lnTo>
                  <a:pt x="1554" y="25515"/>
                </a:lnTo>
                <a:lnTo>
                  <a:pt x="1494" y="25456"/>
                </a:lnTo>
                <a:lnTo>
                  <a:pt x="1375" y="25456"/>
                </a:lnTo>
                <a:lnTo>
                  <a:pt x="1255" y="25575"/>
                </a:lnTo>
                <a:lnTo>
                  <a:pt x="1136" y="25754"/>
                </a:lnTo>
                <a:lnTo>
                  <a:pt x="957" y="26053"/>
                </a:lnTo>
                <a:lnTo>
                  <a:pt x="897" y="24440"/>
                </a:lnTo>
                <a:lnTo>
                  <a:pt x="957" y="22826"/>
                </a:lnTo>
                <a:lnTo>
                  <a:pt x="1136" y="21273"/>
                </a:lnTo>
                <a:lnTo>
                  <a:pt x="1435" y="19659"/>
                </a:lnTo>
                <a:lnTo>
                  <a:pt x="1435" y="19839"/>
                </a:lnTo>
                <a:lnTo>
                  <a:pt x="1554" y="19958"/>
                </a:lnTo>
                <a:lnTo>
                  <a:pt x="1734" y="20018"/>
                </a:lnTo>
                <a:lnTo>
                  <a:pt x="1913" y="19958"/>
                </a:lnTo>
                <a:lnTo>
                  <a:pt x="2032" y="19898"/>
                </a:lnTo>
                <a:lnTo>
                  <a:pt x="2212" y="19779"/>
                </a:lnTo>
                <a:lnTo>
                  <a:pt x="2331" y="19659"/>
                </a:lnTo>
                <a:lnTo>
                  <a:pt x="2391" y="19480"/>
                </a:lnTo>
                <a:lnTo>
                  <a:pt x="2391" y="19301"/>
                </a:lnTo>
                <a:lnTo>
                  <a:pt x="2331" y="19122"/>
                </a:lnTo>
                <a:lnTo>
                  <a:pt x="2212" y="19002"/>
                </a:lnTo>
                <a:lnTo>
                  <a:pt x="2092" y="18942"/>
                </a:lnTo>
                <a:lnTo>
                  <a:pt x="1913" y="18942"/>
                </a:lnTo>
                <a:lnTo>
                  <a:pt x="1734" y="19002"/>
                </a:lnTo>
                <a:lnTo>
                  <a:pt x="1614" y="19122"/>
                </a:lnTo>
                <a:lnTo>
                  <a:pt x="1494" y="19301"/>
                </a:lnTo>
                <a:lnTo>
                  <a:pt x="1853" y="17747"/>
                </a:lnTo>
                <a:lnTo>
                  <a:pt x="2391" y="16253"/>
                </a:lnTo>
                <a:lnTo>
                  <a:pt x="2929" y="14760"/>
                </a:lnTo>
                <a:lnTo>
                  <a:pt x="3646" y="13325"/>
                </a:lnTo>
                <a:lnTo>
                  <a:pt x="4423" y="11951"/>
                </a:lnTo>
                <a:lnTo>
                  <a:pt x="5259" y="10577"/>
                </a:lnTo>
                <a:lnTo>
                  <a:pt x="6215" y="9322"/>
                </a:lnTo>
                <a:lnTo>
                  <a:pt x="7291" y="8127"/>
                </a:lnTo>
                <a:lnTo>
                  <a:pt x="7829" y="7529"/>
                </a:lnTo>
                <a:lnTo>
                  <a:pt x="8486" y="6932"/>
                </a:lnTo>
                <a:lnTo>
                  <a:pt x="9741" y="5856"/>
                </a:lnTo>
                <a:lnTo>
                  <a:pt x="10996" y="4780"/>
                </a:lnTo>
                <a:lnTo>
                  <a:pt x="11593" y="4183"/>
                </a:lnTo>
                <a:lnTo>
                  <a:pt x="12191" y="3645"/>
                </a:lnTo>
                <a:lnTo>
                  <a:pt x="13087" y="2629"/>
                </a:lnTo>
                <a:lnTo>
                  <a:pt x="13505" y="2151"/>
                </a:lnTo>
                <a:lnTo>
                  <a:pt x="13924" y="1793"/>
                </a:lnTo>
                <a:lnTo>
                  <a:pt x="14402" y="1554"/>
                </a:lnTo>
                <a:lnTo>
                  <a:pt x="14641" y="1434"/>
                </a:lnTo>
                <a:close/>
                <a:moveTo>
                  <a:pt x="15597" y="0"/>
                </a:moveTo>
                <a:lnTo>
                  <a:pt x="15059" y="120"/>
                </a:lnTo>
                <a:lnTo>
                  <a:pt x="14641" y="239"/>
                </a:lnTo>
                <a:lnTo>
                  <a:pt x="14222" y="478"/>
                </a:lnTo>
                <a:lnTo>
                  <a:pt x="13864" y="777"/>
                </a:lnTo>
                <a:lnTo>
                  <a:pt x="13147" y="1554"/>
                </a:lnTo>
                <a:lnTo>
                  <a:pt x="11952" y="2689"/>
                </a:lnTo>
                <a:lnTo>
                  <a:pt x="10697" y="3824"/>
                </a:lnTo>
                <a:lnTo>
                  <a:pt x="8247" y="6095"/>
                </a:lnTo>
                <a:lnTo>
                  <a:pt x="7231" y="7051"/>
                </a:lnTo>
                <a:lnTo>
                  <a:pt x="6335" y="8007"/>
                </a:lnTo>
                <a:lnTo>
                  <a:pt x="5438" y="9083"/>
                </a:lnTo>
                <a:lnTo>
                  <a:pt x="4662" y="10158"/>
                </a:lnTo>
                <a:lnTo>
                  <a:pt x="3885" y="11294"/>
                </a:lnTo>
                <a:lnTo>
                  <a:pt x="3227" y="12489"/>
                </a:lnTo>
                <a:lnTo>
                  <a:pt x="2570" y="13684"/>
                </a:lnTo>
                <a:lnTo>
                  <a:pt x="2032" y="14939"/>
                </a:lnTo>
                <a:lnTo>
                  <a:pt x="1614" y="16014"/>
                </a:lnTo>
                <a:lnTo>
                  <a:pt x="1255" y="17090"/>
                </a:lnTo>
                <a:lnTo>
                  <a:pt x="897" y="18225"/>
                </a:lnTo>
                <a:lnTo>
                  <a:pt x="598" y="19361"/>
                </a:lnTo>
                <a:lnTo>
                  <a:pt x="359" y="20556"/>
                </a:lnTo>
                <a:lnTo>
                  <a:pt x="180" y="21751"/>
                </a:lnTo>
                <a:lnTo>
                  <a:pt x="60" y="22946"/>
                </a:lnTo>
                <a:lnTo>
                  <a:pt x="1" y="24141"/>
                </a:lnTo>
                <a:lnTo>
                  <a:pt x="1" y="25336"/>
                </a:lnTo>
                <a:lnTo>
                  <a:pt x="60" y="26531"/>
                </a:lnTo>
                <a:lnTo>
                  <a:pt x="180" y="27726"/>
                </a:lnTo>
                <a:lnTo>
                  <a:pt x="359" y="28862"/>
                </a:lnTo>
                <a:lnTo>
                  <a:pt x="658" y="29997"/>
                </a:lnTo>
                <a:lnTo>
                  <a:pt x="1016" y="31132"/>
                </a:lnTo>
                <a:lnTo>
                  <a:pt x="1435" y="32208"/>
                </a:lnTo>
                <a:lnTo>
                  <a:pt x="1973" y="33224"/>
                </a:lnTo>
                <a:lnTo>
                  <a:pt x="2630" y="34299"/>
                </a:lnTo>
                <a:lnTo>
                  <a:pt x="3347" y="35256"/>
                </a:lnTo>
                <a:lnTo>
                  <a:pt x="4183" y="36092"/>
                </a:lnTo>
                <a:lnTo>
                  <a:pt x="5140" y="36869"/>
                </a:lnTo>
                <a:lnTo>
                  <a:pt x="6155" y="37646"/>
                </a:lnTo>
                <a:lnTo>
                  <a:pt x="6633" y="38004"/>
                </a:lnTo>
                <a:lnTo>
                  <a:pt x="7111" y="38482"/>
                </a:lnTo>
                <a:lnTo>
                  <a:pt x="7351" y="38781"/>
                </a:lnTo>
                <a:lnTo>
                  <a:pt x="7590" y="39140"/>
                </a:lnTo>
                <a:lnTo>
                  <a:pt x="8008" y="39797"/>
                </a:lnTo>
                <a:lnTo>
                  <a:pt x="8366" y="40574"/>
                </a:lnTo>
                <a:lnTo>
                  <a:pt x="8785" y="41291"/>
                </a:lnTo>
                <a:lnTo>
                  <a:pt x="9024" y="41649"/>
                </a:lnTo>
                <a:lnTo>
                  <a:pt x="9382" y="42068"/>
                </a:lnTo>
                <a:lnTo>
                  <a:pt x="9741" y="42426"/>
                </a:lnTo>
                <a:lnTo>
                  <a:pt x="10159" y="42725"/>
                </a:lnTo>
                <a:lnTo>
                  <a:pt x="10577" y="42904"/>
                </a:lnTo>
                <a:lnTo>
                  <a:pt x="11055" y="43084"/>
                </a:lnTo>
                <a:lnTo>
                  <a:pt x="11533" y="43143"/>
                </a:lnTo>
                <a:lnTo>
                  <a:pt x="12071" y="43024"/>
                </a:lnTo>
                <a:lnTo>
                  <a:pt x="12310" y="42904"/>
                </a:lnTo>
                <a:lnTo>
                  <a:pt x="12549" y="42785"/>
                </a:lnTo>
                <a:lnTo>
                  <a:pt x="12968" y="42486"/>
                </a:lnTo>
                <a:lnTo>
                  <a:pt x="13326" y="42068"/>
                </a:lnTo>
                <a:lnTo>
                  <a:pt x="13685" y="41590"/>
                </a:lnTo>
                <a:lnTo>
                  <a:pt x="14402" y="40634"/>
                </a:lnTo>
                <a:lnTo>
                  <a:pt x="14760" y="40156"/>
                </a:lnTo>
                <a:lnTo>
                  <a:pt x="15178" y="39797"/>
                </a:lnTo>
                <a:lnTo>
                  <a:pt x="15716" y="39379"/>
                </a:lnTo>
                <a:lnTo>
                  <a:pt x="16254" y="39020"/>
                </a:lnTo>
                <a:lnTo>
                  <a:pt x="17389" y="38363"/>
                </a:lnTo>
                <a:lnTo>
                  <a:pt x="18525" y="37706"/>
                </a:lnTo>
                <a:lnTo>
                  <a:pt x="19660" y="36988"/>
                </a:lnTo>
                <a:lnTo>
                  <a:pt x="20258" y="36510"/>
                </a:lnTo>
                <a:lnTo>
                  <a:pt x="20855" y="35973"/>
                </a:lnTo>
                <a:lnTo>
                  <a:pt x="21393" y="35435"/>
                </a:lnTo>
                <a:lnTo>
                  <a:pt x="21931" y="34897"/>
                </a:lnTo>
                <a:lnTo>
                  <a:pt x="22409" y="34240"/>
                </a:lnTo>
                <a:lnTo>
                  <a:pt x="22887" y="33642"/>
                </a:lnTo>
                <a:lnTo>
                  <a:pt x="23783" y="32328"/>
                </a:lnTo>
                <a:lnTo>
                  <a:pt x="24620" y="30893"/>
                </a:lnTo>
                <a:lnTo>
                  <a:pt x="25397" y="29340"/>
                </a:lnTo>
                <a:lnTo>
                  <a:pt x="26054" y="27786"/>
                </a:lnTo>
                <a:lnTo>
                  <a:pt x="26592" y="26173"/>
                </a:lnTo>
                <a:lnTo>
                  <a:pt x="27070" y="24500"/>
                </a:lnTo>
                <a:lnTo>
                  <a:pt x="27369" y="22826"/>
                </a:lnTo>
                <a:lnTo>
                  <a:pt x="27488" y="21990"/>
                </a:lnTo>
                <a:lnTo>
                  <a:pt x="27548" y="21153"/>
                </a:lnTo>
                <a:lnTo>
                  <a:pt x="27548" y="20317"/>
                </a:lnTo>
                <a:lnTo>
                  <a:pt x="27548" y="19480"/>
                </a:lnTo>
                <a:lnTo>
                  <a:pt x="27488" y="18703"/>
                </a:lnTo>
                <a:lnTo>
                  <a:pt x="27428" y="17986"/>
                </a:lnTo>
                <a:lnTo>
                  <a:pt x="27249" y="17329"/>
                </a:lnTo>
                <a:lnTo>
                  <a:pt x="27130" y="16612"/>
                </a:lnTo>
                <a:lnTo>
                  <a:pt x="26891" y="15955"/>
                </a:lnTo>
                <a:lnTo>
                  <a:pt x="26651" y="15297"/>
                </a:lnTo>
                <a:lnTo>
                  <a:pt x="26054" y="14042"/>
                </a:lnTo>
                <a:lnTo>
                  <a:pt x="25397" y="12847"/>
                </a:lnTo>
                <a:lnTo>
                  <a:pt x="24620" y="11712"/>
                </a:lnTo>
                <a:lnTo>
                  <a:pt x="23843" y="10517"/>
                </a:lnTo>
                <a:lnTo>
                  <a:pt x="22947" y="9382"/>
                </a:lnTo>
                <a:lnTo>
                  <a:pt x="21274" y="7230"/>
                </a:lnTo>
                <a:lnTo>
                  <a:pt x="19660" y="5019"/>
                </a:lnTo>
                <a:lnTo>
                  <a:pt x="18883" y="3824"/>
                </a:lnTo>
                <a:lnTo>
                  <a:pt x="18166" y="2689"/>
                </a:lnTo>
                <a:lnTo>
                  <a:pt x="17867" y="2032"/>
                </a:lnTo>
                <a:lnTo>
                  <a:pt x="17449" y="1255"/>
                </a:lnTo>
                <a:lnTo>
                  <a:pt x="17031" y="538"/>
                </a:lnTo>
                <a:lnTo>
                  <a:pt x="16792" y="299"/>
                </a:lnTo>
                <a:lnTo>
                  <a:pt x="16553" y="60"/>
                </a:lnTo>
                <a:lnTo>
                  <a:pt x="16374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5"/>
          <p:cNvSpPr/>
          <p:nvPr/>
        </p:nvSpPr>
        <p:spPr>
          <a:xfrm>
            <a:off x="10364607" y="-204717"/>
            <a:ext cx="1116141" cy="1141076"/>
          </a:xfrm>
          <a:custGeom>
            <a:avLst/>
            <a:gdLst/>
            <a:ahLst/>
            <a:cxnLst/>
            <a:rect l="l" t="t" r="r" b="b"/>
            <a:pathLst>
              <a:path w="37467" h="38304" extrusionOk="0">
                <a:moveTo>
                  <a:pt x="20676" y="6753"/>
                </a:moveTo>
                <a:lnTo>
                  <a:pt x="21333" y="6812"/>
                </a:lnTo>
                <a:lnTo>
                  <a:pt x="21990" y="6872"/>
                </a:lnTo>
                <a:lnTo>
                  <a:pt x="22528" y="6992"/>
                </a:lnTo>
                <a:lnTo>
                  <a:pt x="23126" y="7171"/>
                </a:lnTo>
                <a:lnTo>
                  <a:pt x="23544" y="7470"/>
                </a:lnTo>
                <a:lnTo>
                  <a:pt x="23903" y="7768"/>
                </a:lnTo>
                <a:lnTo>
                  <a:pt x="24082" y="8187"/>
                </a:lnTo>
                <a:lnTo>
                  <a:pt x="24142" y="8605"/>
                </a:lnTo>
                <a:lnTo>
                  <a:pt x="24142" y="9083"/>
                </a:lnTo>
                <a:lnTo>
                  <a:pt x="24022" y="9621"/>
                </a:lnTo>
                <a:lnTo>
                  <a:pt x="23843" y="10159"/>
                </a:lnTo>
                <a:lnTo>
                  <a:pt x="23425" y="11115"/>
                </a:lnTo>
                <a:lnTo>
                  <a:pt x="22887" y="12011"/>
                </a:lnTo>
                <a:lnTo>
                  <a:pt x="22349" y="12907"/>
                </a:lnTo>
                <a:lnTo>
                  <a:pt x="21751" y="13744"/>
                </a:lnTo>
                <a:lnTo>
                  <a:pt x="20496" y="15477"/>
                </a:lnTo>
                <a:lnTo>
                  <a:pt x="19301" y="17090"/>
                </a:lnTo>
                <a:lnTo>
                  <a:pt x="19062" y="16493"/>
                </a:lnTo>
                <a:lnTo>
                  <a:pt x="18823" y="15895"/>
                </a:lnTo>
                <a:lnTo>
                  <a:pt x="18345" y="14581"/>
                </a:lnTo>
                <a:lnTo>
                  <a:pt x="17927" y="13505"/>
                </a:lnTo>
                <a:lnTo>
                  <a:pt x="17688" y="12609"/>
                </a:lnTo>
                <a:lnTo>
                  <a:pt x="17150" y="9800"/>
                </a:lnTo>
                <a:lnTo>
                  <a:pt x="16911" y="8366"/>
                </a:lnTo>
                <a:lnTo>
                  <a:pt x="16792" y="7828"/>
                </a:lnTo>
                <a:lnTo>
                  <a:pt x="16792" y="7649"/>
                </a:lnTo>
                <a:lnTo>
                  <a:pt x="16792" y="7529"/>
                </a:lnTo>
                <a:lnTo>
                  <a:pt x="16851" y="7470"/>
                </a:lnTo>
                <a:lnTo>
                  <a:pt x="16971" y="7350"/>
                </a:lnTo>
                <a:lnTo>
                  <a:pt x="17449" y="7171"/>
                </a:lnTo>
                <a:lnTo>
                  <a:pt x="17987" y="6992"/>
                </a:lnTo>
                <a:lnTo>
                  <a:pt x="18584" y="6872"/>
                </a:lnTo>
                <a:lnTo>
                  <a:pt x="19242" y="6753"/>
                </a:lnTo>
                <a:close/>
                <a:moveTo>
                  <a:pt x="19660" y="6215"/>
                </a:moveTo>
                <a:lnTo>
                  <a:pt x="18345" y="6334"/>
                </a:lnTo>
                <a:lnTo>
                  <a:pt x="17688" y="6454"/>
                </a:lnTo>
                <a:lnTo>
                  <a:pt x="17090" y="6573"/>
                </a:lnTo>
                <a:lnTo>
                  <a:pt x="16851" y="6693"/>
                </a:lnTo>
                <a:lnTo>
                  <a:pt x="16612" y="6812"/>
                </a:lnTo>
                <a:lnTo>
                  <a:pt x="16433" y="6932"/>
                </a:lnTo>
                <a:lnTo>
                  <a:pt x="16314" y="7111"/>
                </a:lnTo>
                <a:lnTo>
                  <a:pt x="16194" y="7231"/>
                </a:lnTo>
                <a:lnTo>
                  <a:pt x="16134" y="7410"/>
                </a:lnTo>
                <a:lnTo>
                  <a:pt x="16134" y="7828"/>
                </a:lnTo>
                <a:lnTo>
                  <a:pt x="16194" y="8247"/>
                </a:lnTo>
                <a:lnTo>
                  <a:pt x="16314" y="8725"/>
                </a:lnTo>
                <a:lnTo>
                  <a:pt x="16493" y="9262"/>
                </a:lnTo>
                <a:lnTo>
                  <a:pt x="16612" y="9800"/>
                </a:lnTo>
                <a:lnTo>
                  <a:pt x="16971" y="11772"/>
                </a:lnTo>
                <a:lnTo>
                  <a:pt x="17150" y="12728"/>
                </a:lnTo>
                <a:lnTo>
                  <a:pt x="17449" y="13744"/>
                </a:lnTo>
                <a:lnTo>
                  <a:pt x="17808" y="14999"/>
                </a:lnTo>
                <a:lnTo>
                  <a:pt x="18286" y="16254"/>
                </a:lnTo>
                <a:lnTo>
                  <a:pt x="18584" y="17090"/>
                </a:lnTo>
                <a:lnTo>
                  <a:pt x="18764" y="17628"/>
                </a:lnTo>
                <a:lnTo>
                  <a:pt x="18823" y="17748"/>
                </a:lnTo>
                <a:lnTo>
                  <a:pt x="18883" y="17867"/>
                </a:lnTo>
                <a:lnTo>
                  <a:pt x="19062" y="17927"/>
                </a:lnTo>
                <a:lnTo>
                  <a:pt x="19242" y="17927"/>
                </a:lnTo>
                <a:lnTo>
                  <a:pt x="19421" y="17867"/>
                </a:lnTo>
                <a:lnTo>
                  <a:pt x="19540" y="17748"/>
                </a:lnTo>
                <a:lnTo>
                  <a:pt x="19959" y="17389"/>
                </a:lnTo>
                <a:lnTo>
                  <a:pt x="20317" y="16911"/>
                </a:lnTo>
                <a:lnTo>
                  <a:pt x="20975" y="15835"/>
                </a:lnTo>
                <a:lnTo>
                  <a:pt x="21453" y="15059"/>
                </a:lnTo>
                <a:lnTo>
                  <a:pt x="22767" y="13206"/>
                </a:lnTo>
                <a:lnTo>
                  <a:pt x="23425" y="12310"/>
                </a:lnTo>
                <a:lnTo>
                  <a:pt x="24022" y="11294"/>
                </a:lnTo>
                <a:lnTo>
                  <a:pt x="24440" y="10457"/>
                </a:lnTo>
                <a:lnTo>
                  <a:pt x="24620" y="10039"/>
                </a:lnTo>
                <a:lnTo>
                  <a:pt x="24739" y="9621"/>
                </a:lnTo>
                <a:lnTo>
                  <a:pt x="24799" y="9203"/>
                </a:lnTo>
                <a:lnTo>
                  <a:pt x="24799" y="8784"/>
                </a:lnTo>
                <a:lnTo>
                  <a:pt x="24799" y="8426"/>
                </a:lnTo>
                <a:lnTo>
                  <a:pt x="24739" y="8067"/>
                </a:lnTo>
                <a:lnTo>
                  <a:pt x="24620" y="7709"/>
                </a:lnTo>
                <a:lnTo>
                  <a:pt x="24440" y="7410"/>
                </a:lnTo>
                <a:lnTo>
                  <a:pt x="24201" y="7171"/>
                </a:lnTo>
                <a:lnTo>
                  <a:pt x="23962" y="6932"/>
                </a:lnTo>
                <a:lnTo>
                  <a:pt x="23604" y="6693"/>
                </a:lnTo>
                <a:lnTo>
                  <a:pt x="23185" y="6514"/>
                </a:lnTo>
                <a:lnTo>
                  <a:pt x="22767" y="6394"/>
                </a:lnTo>
                <a:lnTo>
                  <a:pt x="22229" y="6334"/>
                </a:lnTo>
                <a:lnTo>
                  <a:pt x="20975" y="6215"/>
                </a:lnTo>
                <a:close/>
                <a:moveTo>
                  <a:pt x="11414" y="9023"/>
                </a:moveTo>
                <a:lnTo>
                  <a:pt x="11055" y="9083"/>
                </a:lnTo>
                <a:lnTo>
                  <a:pt x="10637" y="9143"/>
                </a:lnTo>
                <a:lnTo>
                  <a:pt x="10278" y="9262"/>
                </a:lnTo>
                <a:lnTo>
                  <a:pt x="9920" y="9442"/>
                </a:lnTo>
                <a:lnTo>
                  <a:pt x="9561" y="9681"/>
                </a:lnTo>
                <a:lnTo>
                  <a:pt x="8844" y="10218"/>
                </a:lnTo>
                <a:lnTo>
                  <a:pt x="8247" y="10876"/>
                </a:lnTo>
                <a:lnTo>
                  <a:pt x="7709" y="11533"/>
                </a:lnTo>
                <a:lnTo>
                  <a:pt x="7410" y="12071"/>
                </a:lnTo>
                <a:lnTo>
                  <a:pt x="7111" y="12728"/>
                </a:lnTo>
                <a:lnTo>
                  <a:pt x="6872" y="13385"/>
                </a:lnTo>
                <a:lnTo>
                  <a:pt x="6633" y="14162"/>
                </a:lnTo>
                <a:lnTo>
                  <a:pt x="6514" y="14879"/>
                </a:lnTo>
                <a:lnTo>
                  <a:pt x="6394" y="15596"/>
                </a:lnTo>
                <a:lnTo>
                  <a:pt x="6454" y="16313"/>
                </a:lnTo>
                <a:lnTo>
                  <a:pt x="6573" y="16911"/>
                </a:lnTo>
                <a:lnTo>
                  <a:pt x="6693" y="17210"/>
                </a:lnTo>
                <a:lnTo>
                  <a:pt x="6872" y="17509"/>
                </a:lnTo>
                <a:lnTo>
                  <a:pt x="7052" y="17688"/>
                </a:lnTo>
                <a:lnTo>
                  <a:pt x="7350" y="17867"/>
                </a:lnTo>
                <a:lnTo>
                  <a:pt x="7589" y="17987"/>
                </a:lnTo>
                <a:lnTo>
                  <a:pt x="7948" y="18106"/>
                </a:lnTo>
                <a:lnTo>
                  <a:pt x="8605" y="18285"/>
                </a:lnTo>
                <a:lnTo>
                  <a:pt x="9322" y="18405"/>
                </a:lnTo>
                <a:lnTo>
                  <a:pt x="10099" y="18465"/>
                </a:lnTo>
                <a:lnTo>
                  <a:pt x="11354" y="18524"/>
                </a:lnTo>
                <a:lnTo>
                  <a:pt x="12669" y="18704"/>
                </a:lnTo>
                <a:lnTo>
                  <a:pt x="14640" y="18883"/>
                </a:lnTo>
                <a:lnTo>
                  <a:pt x="15656" y="18943"/>
                </a:lnTo>
                <a:lnTo>
                  <a:pt x="16553" y="18943"/>
                </a:lnTo>
                <a:lnTo>
                  <a:pt x="16911" y="18883"/>
                </a:lnTo>
                <a:lnTo>
                  <a:pt x="17210" y="18823"/>
                </a:lnTo>
                <a:lnTo>
                  <a:pt x="17509" y="18704"/>
                </a:lnTo>
                <a:lnTo>
                  <a:pt x="17628" y="18584"/>
                </a:lnTo>
                <a:lnTo>
                  <a:pt x="17688" y="18465"/>
                </a:lnTo>
                <a:lnTo>
                  <a:pt x="17688" y="18405"/>
                </a:lnTo>
                <a:lnTo>
                  <a:pt x="17628" y="18345"/>
                </a:lnTo>
                <a:lnTo>
                  <a:pt x="17509" y="18285"/>
                </a:lnTo>
                <a:lnTo>
                  <a:pt x="17150" y="18166"/>
                </a:lnTo>
                <a:lnTo>
                  <a:pt x="16672" y="18106"/>
                </a:lnTo>
                <a:lnTo>
                  <a:pt x="15178" y="18106"/>
                </a:lnTo>
                <a:lnTo>
                  <a:pt x="13326" y="17987"/>
                </a:lnTo>
                <a:lnTo>
                  <a:pt x="11414" y="17807"/>
                </a:lnTo>
                <a:lnTo>
                  <a:pt x="10039" y="17688"/>
                </a:lnTo>
                <a:lnTo>
                  <a:pt x="9382" y="17628"/>
                </a:lnTo>
                <a:lnTo>
                  <a:pt x="8725" y="17449"/>
                </a:lnTo>
                <a:lnTo>
                  <a:pt x="8426" y="17389"/>
                </a:lnTo>
                <a:lnTo>
                  <a:pt x="8127" y="17270"/>
                </a:lnTo>
                <a:lnTo>
                  <a:pt x="7948" y="17090"/>
                </a:lnTo>
                <a:lnTo>
                  <a:pt x="7709" y="16911"/>
                </a:lnTo>
                <a:lnTo>
                  <a:pt x="7530" y="16672"/>
                </a:lnTo>
                <a:lnTo>
                  <a:pt x="7410" y="16373"/>
                </a:lnTo>
                <a:lnTo>
                  <a:pt x="7350" y="16015"/>
                </a:lnTo>
                <a:lnTo>
                  <a:pt x="7350" y="15656"/>
                </a:lnTo>
                <a:lnTo>
                  <a:pt x="7410" y="14939"/>
                </a:lnTo>
                <a:lnTo>
                  <a:pt x="7530" y="14222"/>
                </a:lnTo>
                <a:lnTo>
                  <a:pt x="7709" y="13505"/>
                </a:lnTo>
                <a:lnTo>
                  <a:pt x="8008" y="12848"/>
                </a:lnTo>
                <a:lnTo>
                  <a:pt x="8306" y="12190"/>
                </a:lnTo>
                <a:lnTo>
                  <a:pt x="8725" y="11593"/>
                </a:lnTo>
                <a:lnTo>
                  <a:pt x="9203" y="11055"/>
                </a:lnTo>
                <a:lnTo>
                  <a:pt x="9741" y="10577"/>
                </a:lnTo>
                <a:lnTo>
                  <a:pt x="10159" y="10338"/>
                </a:lnTo>
                <a:lnTo>
                  <a:pt x="10517" y="10159"/>
                </a:lnTo>
                <a:lnTo>
                  <a:pt x="10816" y="10039"/>
                </a:lnTo>
                <a:lnTo>
                  <a:pt x="11175" y="9979"/>
                </a:lnTo>
                <a:lnTo>
                  <a:pt x="11473" y="9979"/>
                </a:lnTo>
                <a:lnTo>
                  <a:pt x="11772" y="10039"/>
                </a:lnTo>
                <a:lnTo>
                  <a:pt x="12011" y="10099"/>
                </a:lnTo>
                <a:lnTo>
                  <a:pt x="12250" y="10278"/>
                </a:lnTo>
                <a:lnTo>
                  <a:pt x="12788" y="10637"/>
                </a:lnTo>
                <a:lnTo>
                  <a:pt x="13206" y="11115"/>
                </a:lnTo>
                <a:lnTo>
                  <a:pt x="13625" y="11712"/>
                </a:lnTo>
                <a:lnTo>
                  <a:pt x="14043" y="12370"/>
                </a:lnTo>
                <a:lnTo>
                  <a:pt x="15656" y="15298"/>
                </a:lnTo>
                <a:lnTo>
                  <a:pt x="17090" y="17867"/>
                </a:lnTo>
                <a:lnTo>
                  <a:pt x="17150" y="17748"/>
                </a:lnTo>
                <a:lnTo>
                  <a:pt x="17210" y="17628"/>
                </a:lnTo>
                <a:lnTo>
                  <a:pt x="17150" y="17150"/>
                </a:lnTo>
                <a:lnTo>
                  <a:pt x="17031" y="16612"/>
                </a:lnTo>
                <a:lnTo>
                  <a:pt x="16792" y="15955"/>
                </a:lnTo>
                <a:lnTo>
                  <a:pt x="16314" y="14760"/>
                </a:lnTo>
                <a:lnTo>
                  <a:pt x="15955" y="13983"/>
                </a:lnTo>
                <a:lnTo>
                  <a:pt x="15417" y="12848"/>
                </a:lnTo>
                <a:lnTo>
                  <a:pt x="14820" y="11772"/>
                </a:lnTo>
                <a:lnTo>
                  <a:pt x="14103" y="10756"/>
                </a:lnTo>
                <a:lnTo>
                  <a:pt x="13744" y="10278"/>
                </a:lnTo>
                <a:lnTo>
                  <a:pt x="13326" y="9800"/>
                </a:lnTo>
                <a:lnTo>
                  <a:pt x="12967" y="9501"/>
                </a:lnTo>
                <a:lnTo>
                  <a:pt x="12609" y="9262"/>
                </a:lnTo>
                <a:lnTo>
                  <a:pt x="12191" y="9143"/>
                </a:lnTo>
                <a:lnTo>
                  <a:pt x="11832" y="9023"/>
                </a:lnTo>
                <a:close/>
                <a:moveTo>
                  <a:pt x="27906" y="12370"/>
                </a:moveTo>
                <a:lnTo>
                  <a:pt x="28205" y="12429"/>
                </a:lnTo>
                <a:lnTo>
                  <a:pt x="28444" y="12609"/>
                </a:lnTo>
                <a:lnTo>
                  <a:pt x="28743" y="12788"/>
                </a:lnTo>
                <a:lnTo>
                  <a:pt x="29042" y="13087"/>
                </a:lnTo>
                <a:lnTo>
                  <a:pt x="29340" y="13445"/>
                </a:lnTo>
                <a:lnTo>
                  <a:pt x="29699" y="13864"/>
                </a:lnTo>
                <a:lnTo>
                  <a:pt x="30296" y="14820"/>
                </a:lnTo>
                <a:lnTo>
                  <a:pt x="30655" y="15417"/>
                </a:lnTo>
                <a:lnTo>
                  <a:pt x="30954" y="16015"/>
                </a:lnTo>
                <a:lnTo>
                  <a:pt x="31252" y="16672"/>
                </a:lnTo>
                <a:lnTo>
                  <a:pt x="31491" y="17270"/>
                </a:lnTo>
                <a:lnTo>
                  <a:pt x="31551" y="17867"/>
                </a:lnTo>
                <a:lnTo>
                  <a:pt x="31611" y="18166"/>
                </a:lnTo>
                <a:lnTo>
                  <a:pt x="31551" y="18465"/>
                </a:lnTo>
                <a:lnTo>
                  <a:pt x="31491" y="18704"/>
                </a:lnTo>
                <a:lnTo>
                  <a:pt x="31372" y="18943"/>
                </a:lnTo>
                <a:lnTo>
                  <a:pt x="31193" y="19122"/>
                </a:lnTo>
                <a:lnTo>
                  <a:pt x="31013" y="19301"/>
                </a:lnTo>
                <a:lnTo>
                  <a:pt x="30774" y="19421"/>
                </a:lnTo>
                <a:lnTo>
                  <a:pt x="30535" y="19540"/>
                </a:lnTo>
                <a:lnTo>
                  <a:pt x="29998" y="19660"/>
                </a:lnTo>
                <a:lnTo>
                  <a:pt x="29400" y="19720"/>
                </a:lnTo>
                <a:lnTo>
                  <a:pt x="28743" y="19779"/>
                </a:lnTo>
                <a:lnTo>
                  <a:pt x="27667" y="19779"/>
                </a:lnTo>
                <a:lnTo>
                  <a:pt x="26771" y="19839"/>
                </a:lnTo>
                <a:lnTo>
                  <a:pt x="25815" y="19779"/>
                </a:lnTo>
                <a:lnTo>
                  <a:pt x="24918" y="19779"/>
                </a:lnTo>
                <a:lnTo>
                  <a:pt x="23962" y="19660"/>
                </a:lnTo>
                <a:lnTo>
                  <a:pt x="22170" y="19421"/>
                </a:lnTo>
                <a:lnTo>
                  <a:pt x="20317" y="19002"/>
                </a:lnTo>
                <a:lnTo>
                  <a:pt x="20975" y="18584"/>
                </a:lnTo>
                <a:lnTo>
                  <a:pt x="21632" y="18106"/>
                </a:lnTo>
                <a:lnTo>
                  <a:pt x="22229" y="17509"/>
                </a:lnTo>
                <a:lnTo>
                  <a:pt x="22827" y="16851"/>
                </a:lnTo>
                <a:lnTo>
                  <a:pt x="23962" y="15477"/>
                </a:lnTo>
                <a:lnTo>
                  <a:pt x="25038" y="14282"/>
                </a:lnTo>
                <a:lnTo>
                  <a:pt x="25635" y="13625"/>
                </a:lnTo>
                <a:lnTo>
                  <a:pt x="26233" y="13087"/>
                </a:lnTo>
                <a:lnTo>
                  <a:pt x="26831" y="12668"/>
                </a:lnTo>
                <a:lnTo>
                  <a:pt x="27070" y="12549"/>
                </a:lnTo>
                <a:lnTo>
                  <a:pt x="27368" y="12429"/>
                </a:lnTo>
                <a:lnTo>
                  <a:pt x="27607" y="12370"/>
                </a:lnTo>
                <a:close/>
                <a:moveTo>
                  <a:pt x="27428" y="11533"/>
                </a:moveTo>
                <a:lnTo>
                  <a:pt x="26950" y="11653"/>
                </a:lnTo>
                <a:lnTo>
                  <a:pt x="26412" y="11951"/>
                </a:lnTo>
                <a:lnTo>
                  <a:pt x="25994" y="12250"/>
                </a:lnTo>
                <a:lnTo>
                  <a:pt x="25635" y="12549"/>
                </a:lnTo>
                <a:lnTo>
                  <a:pt x="24918" y="13326"/>
                </a:lnTo>
                <a:lnTo>
                  <a:pt x="23544" y="14879"/>
                </a:lnTo>
                <a:lnTo>
                  <a:pt x="22648" y="15776"/>
                </a:lnTo>
                <a:lnTo>
                  <a:pt x="21632" y="16732"/>
                </a:lnTo>
                <a:lnTo>
                  <a:pt x="21154" y="17210"/>
                </a:lnTo>
                <a:lnTo>
                  <a:pt x="20676" y="17748"/>
                </a:lnTo>
                <a:lnTo>
                  <a:pt x="20317" y="18285"/>
                </a:lnTo>
                <a:lnTo>
                  <a:pt x="20018" y="18823"/>
                </a:lnTo>
                <a:lnTo>
                  <a:pt x="19959" y="18883"/>
                </a:lnTo>
                <a:lnTo>
                  <a:pt x="19481" y="18883"/>
                </a:lnTo>
                <a:lnTo>
                  <a:pt x="19361" y="18943"/>
                </a:lnTo>
                <a:lnTo>
                  <a:pt x="19301" y="19062"/>
                </a:lnTo>
                <a:lnTo>
                  <a:pt x="19361" y="19241"/>
                </a:lnTo>
                <a:lnTo>
                  <a:pt x="19361" y="19361"/>
                </a:lnTo>
                <a:lnTo>
                  <a:pt x="19421" y="19481"/>
                </a:lnTo>
                <a:lnTo>
                  <a:pt x="19720" y="19600"/>
                </a:lnTo>
                <a:lnTo>
                  <a:pt x="20018" y="19720"/>
                </a:lnTo>
                <a:lnTo>
                  <a:pt x="20437" y="19839"/>
                </a:lnTo>
                <a:lnTo>
                  <a:pt x="21214" y="19959"/>
                </a:lnTo>
                <a:lnTo>
                  <a:pt x="21751" y="20078"/>
                </a:lnTo>
                <a:lnTo>
                  <a:pt x="23066" y="20317"/>
                </a:lnTo>
                <a:lnTo>
                  <a:pt x="24381" y="20437"/>
                </a:lnTo>
                <a:lnTo>
                  <a:pt x="25695" y="20556"/>
                </a:lnTo>
                <a:lnTo>
                  <a:pt x="27070" y="20556"/>
                </a:lnTo>
                <a:lnTo>
                  <a:pt x="28026" y="20496"/>
                </a:lnTo>
                <a:lnTo>
                  <a:pt x="29101" y="20496"/>
                </a:lnTo>
                <a:lnTo>
                  <a:pt x="30237" y="20377"/>
                </a:lnTo>
                <a:lnTo>
                  <a:pt x="30715" y="20257"/>
                </a:lnTo>
                <a:lnTo>
                  <a:pt x="31193" y="20078"/>
                </a:lnTo>
                <a:lnTo>
                  <a:pt x="31611" y="19839"/>
                </a:lnTo>
                <a:lnTo>
                  <a:pt x="31910" y="19481"/>
                </a:lnTo>
                <a:lnTo>
                  <a:pt x="32149" y="19122"/>
                </a:lnTo>
                <a:lnTo>
                  <a:pt x="32209" y="18763"/>
                </a:lnTo>
                <a:lnTo>
                  <a:pt x="32268" y="18345"/>
                </a:lnTo>
                <a:lnTo>
                  <a:pt x="32209" y="17867"/>
                </a:lnTo>
                <a:lnTo>
                  <a:pt x="32089" y="17389"/>
                </a:lnTo>
                <a:lnTo>
                  <a:pt x="31970" y="16971"/>
                </a:lnTo>
                <a:lnTo>
                  <a:pt x="31671" y="16015"/>
                </a:lnTo>
                <a:lnTo>
                  <a:pt x="31193" y="14999"/>
                </a:lnTo>
                <a:lnTo>
                  <a:pt x="30655" y="13923"/>
                </a:lnTo>
                <a:lnTo>
                  <a:pt x="30296" y="13445"/>
                </a:lnTo>
                <a:lnTo>
                  <a:pt x="29998" y="12967"/>
                </a:lnTo>
                <a:lnTo>
                  <a:pt x="29579" y="12489"/>
                </a:lnTo>
                <a:lnTo>
                  <a:pt x="29221" y="12131"/>
                </a:lnTo>
                <a:lnTo>
                  <a:pt x="28802" y="11832"/>
                </a:lnTo>
                <a:lnTo>
                  <a:pt x="28324" y="11653"/>
                </a:lnTo>
                <a:lnTo>
                  <a:pt x="27906" y="11533"/>
                </a:lnTo>
                <a:close/>
                <a:moveTo>
                  <a:pt x="9920" y="20317"/>
                </a:moveTo>
                <a:lnTo>
                  <a:pt x="10995" y="20377"/>
                </a:lnTo>
                <a:lnTo>
                  <a:pt x="12549" y="20437"/>
                </a:lnTo>
                <a:lnTo>
                  <a:pt x="14043" y="20616"/>
                </a:lnTo>
                <a:lnTo>
                  <a:pt x="15537" y="20855"/>
                </a:lnTo>
                <a:lnTo>
                  <a:pt x="16971" y="21154"/>
                </a:lnTo>
                <a:lnTo>
                  <a:pt x="16433" y="21512"/>
                </a:lnTo>
                <a:lnTo>
                  <a:pt x="15955" y="21871"/>
                </a:lnTo>
                <a:lnTo>
                  <a:pt x="15477" y="22349"/>
                </a:lnTo>
                <a:lnTo>
                  <a:pt x="14999" y="22827"/>
                </a:lnTo>
                <a:lnTo>
                  <a:pt x="14103" y="23902"/>
                </a:lnTo>
                <a:lnTo>
                  <a:pt x="13266" y="24799"/>
                </a:lnTo>
                <a:lnTo>
                  <a:pt x="12489" y="25755"/>
                </a:lnTo>
                <a:lnTo>
                  <a:pt x="12011" y="26352"/>
                </a:lnTo>
                <a:lnTo>
                  <a:pt x="11473" y="26890"/>
                </a:lnTo>
                <a:lnTo>
                  <a:pt x="10936" y="27368"/>
                </a:lnTo>
                <a:lnTo>
                  <a:pt x="10338" y="27727"/>
                </a:lnTo>
                <a:lnTo>
                  <a:pt x="10099" y="27846"/>
                </a:lnTo>
                <a:lnTo>
                  <a:pt x="9800" y="27906"/>
                </a:lnTo>
                <a:lnTo>
                  <a:pt x="9502" y="27966"/>
                </a:lnTo>
                <a:lnTo>
                  <a:pt x="9203" y="27906"/>
                </a:lnTo>
                <a:lnTo>
                  <a:pt x="8964" y="27786"/>
                </a:lnTo>
                <a:lnTo>
                  <a:pt x="8605" y="27547"/>
                </a:lnTo>
                <a:lnTo>
                  <a:pt x="8306" y="27189"/>
                </a:lnTo>
                <a:lnTo>
                  <a:pt x="7948" y="26771"/>
                </a:lnTo>
                <a:lnTo>
                  <a:pt x="7231" y="25755"/>
                </a:lnTo>
                <a:lnTo>
                  <a:pt x="6514" y="24619"/>
                </a:lnTo>
                <a:lnTo>
                  <a:pt x="6275" y="24022"/>
                </a:lnTo>
                <a:lnTo>
                  <a:pt x="6036" y="23424"/>
                </a:lnTo>
                <a:lnTo>
                  <a:pt x="5856" y="22887"/>
                </a:lnTo>
                <a:lnTo>
                  <a:pt x="5737" y="22349"/>
                </a:lnTo>
                <a:lnTo>
                  <a:pt x="5677" y="21871"/>
                </a:lnTo>
                <a:lnTo>
                  <a:pt x="5797" y="21452"/>
                </a:lnTo>
                <a:lnTo>
                  <a:pt x="5976" y="21094"/>
                </a:lnTo>
                <a:lnTo>
                  <a:pt x="6095" y="20915"/>
                </a:lnTo>
                <a:lnTo>
                  <a:pt x="6275" y="20855"/>
                </a:lnTo>
                <a:lnTo>
                  <a:pt x="6753" y="20616"/>
                </a:lnTo>
                <a:lnTo>
                  <a:pt x="7291" y="20496"/>
                </a:lnTo>
                <a:lnTo>
                  <a:pt x="7948" y="20377"/>
                </a:lnTo>
                <a:lnTo>
                  <a:pt x="8605" y="20317"/>
                </a:lnTo>
                <a:close/>
                <a:moveTo>
                  <a:pt x="10039" y="19660"/>
                </a:moveTo>
                <a:lnTo>
                  <a:pt x="8725" y="19720"/>
                </a:lnTo>
                <a:lnTo>
                  <a:pt x="7828" y="19779"/>
                </a:lnTo>
                <a:lnTo>
                  <a:pt x="7291" y="19839"/>
                </a:lnTo>
                <a:lnTo>
                  <a:pt x="6753" y="19899"/>
                </a:lnTo>
                <a:lnTo>
                  <a:pt x="6215" y="20078"/>
                </a:lnTo>
                <a:lnTo>
                  <a:pt x="5737" y="20257"/>
                </a:lnTo>
                <a:lnTo>
                  <a:pt x="5558" y="20377"/>
                </a:lnTo>
                <a:lnTo>
                  <a:pt x="5378" y="20556"/>
                </a:lnTo>
                <a:lnTo>
                  <a:pt x="5259" y="20735"/>
                </a:lnTo>
                <a:lnTo>
                  <a:pt x="5139" y="20974"/>
                </a:lnTo>
                <a:lnTo>
                  <a:pt x="5080" y="21333"/>
                </a:lnTo>
                <a:lnTo>
                  <a:pt x="5020" y="21811"/>
                </a:lnTo>
                <a:lnTo>
                  <a:pt x="5080" y="22349"/>
                </a:lnTo>
                <a:lnTo>
                  <a:pt x="5199" y="22887"/>
                </a:lnTo>
                <a:lnTo>
                  <a:pt x="5319" y="23484"/>
                </a:lnTo>
                <a:lnTo>
                  <a:pt x="5558" y="24082"/>
                </a:lnTo>
                <a:lnTo>
                  <a:pt x="6095" y="25277"/>
                </a:lnTo>
                <a:lnTo>
                  <a:pt x="6753" y="26472"/>
                </a:lnTo>
                <a:lnTo>
                  <a:pt x="7111" y="26950"/>
                </a:lnTo>
                <a:lnTo>
                  <a:pt x="7470" y="27428"/>
                </a:lnTo>
                <a:lnTo>
                  <a:pt x="7828" y="27906"/>
                </a:lnTo>
                <a:lnTo>
                  <a:pt x="8247" y="28205"/>
                </a:lnTo>
                <a:lnTo>
                  <a:pt x="8605" y="28504"/>
                </a:lnTo>
                <a:lnTo>
                  <a:pt x="8964" y="28683"/>
                </a:lnTo>
                <a:lnTo>
                  <a:pt x="9382" y="28802"/>
                </a:lnTo>
                <a:lnTo>
                  <a:pt x="9800" y="28743"/>
                </a:lnTo>
                <a:lnTo>
                  <a:pt x="10278" y="28623"/>
                </a:lnTo>
                <a:lnTo>
                  <a:pt x="10756" y="28444"/>
                </a:lnTo>
                <a:lnTo>
                  <a:pt x="11234" y="28145"/>
                </a:lnTo>
                <a:lnTo>
                  <a:pt x="11653" y="27786"/>
                </a:lnTo>
                <a:lnTo>
                  <a:pt x="12609" y="26890"/>
                </a:lnTo>
                <a:lnTo>
                  <a:pt x="13445" y="25934"/>
                </a:lnTo>
                <a:lnTo>
                  <a:pt x="14222" y="24978"/>
                </a:lnTo>
                <a:lnTo>
                  <a:pt x="14939" y="24141"/>
                </a:lnTo>
                <a:lnTo>
                  <a:pt x="15477" y="23484"/>
                </a:lnTo>
                <a:lnTo>
                  <a:pt x="16612" y="22349"/>
                </a:lnTo>
                <a:lnTo>
                  <a:pt x="17270" y="21691"/>
                </a:lnTo>
                <a:lnTo>
                  <a:pt x="17867" y="21213"/>
                </a:lnTo>
                <a:lnTo>
                  <a:pt x="17748" y="21034"/>
                </a:lnTo>
                <a:lnTo>
                  <a:pt x="17628" y="20795"/>
                </a:lnTo>
                <a:lnTo>
                  <a:pt x="17449" y="20616"/>
                </a:lnTo>
                <a:lnTo>
                  <a:pt x="17210" y="20496"/>
                </a:lnTo>
                <a:lnTo>
                  <a:pt x="16732" y="20257"/>
                </a:lnTo>
                <a:lnTo>
                  <a:pt x="16134" y="20138"/>
                </a:lnTo>
                <a:lnTo>
                  <a:pt x="15537" y="20018"/>
                </a:lnTo>
                <a:lnTo>
                  <a:pt x="14999" y="19959"/>
                </a:lnTo>
                <a:lnTo>
                  <a:pt x="14043" y="19839"/>
                </a:lnTo>
                <a:lnTo>
                  <a:pt x="12728" y="19720"/>
                </a:lnTo>
                <a:lnTo>
                  <a:pt x="11414" y="19660"/>
                </a:lnTo>
                <a:close/>
                <a:moveTo>
                  <a:pt x="20556" y="20855"/>
                </a:moveTo>
                <a:lnTo>
                  <a:pt x="20257" y="20915"/>
                </a:lnTo>
                <a:lnTo>
                  <a:pt x="20078" y="20974"/>
                </a:lnTo>
                <a:lnTo>
                  <a:pt x="20018" y="21094"/>
                </a:lnTo>
                <a:lnTo>
                  <a:pt x="20018" y="21154"/>
                </a:lnTo>
                <a:lnTo>
                  <a:pt x="20078" y="21273"/>
                </a:lnTo>
                <a:lnTo>
                  <a:pt x="20138" y="21333"/>
                </a:lnTo>
                <a:lnTo>
                  <a:pt x="20496" y="21512"/>
                </a:lnTo>
                <a:lnTo>
                  <a:pt x="20915" y="21632"/>
                </a:lnTo>
                <a:lnTo>
                  <a:pt x="21871" y="21871"/>
                </a:lnTo>
                <a:lnTo>
                  <a:pt x="22409" y="21990"/>
                </a:lnTo>
                <a:lnTo>
                  <a:pt x="24201" y="22468"/>
                </a:lnTo>
                <a:lnTo>
                  <a:pt x="26054" y="23006"/>
                </a:lnTo>
                <a:lnTo>
                  <a:pt x="27368" y="23424"/>
                </a:lnTo>
                <a:lnTo>
                  <a:pt x="28026" y="23604"/>
                </a:lnTo>
                <a:lnTo>
                  <a:pt x="28623" y="23843"/>
                </a:lnTo>
                <a:lnTo>
                  <a:pt x="28922" y="24022"/>
                </a:lnTo>
                <a:lnTo>
                  <a:pt x="29101" y="24201"/>
                </a:lnTo>
                <a:lnTo>
                  <a:pt x="29340" y="24380"/>
                </a:lnTo>
                <a:lnTo>
                  <a:pt x="29460" y="24619"/>
                </a:lnTo>
                <a:lnTo>
                  <a:pt x="29579" y="24918"/>
                </a:lnTo>
                <a:lnTo>
                  <a:pt x="29639" y="25217"/>
                </a:lnTo>
                <a:lnTo>
                  <a:pt x="29639" y="25516"/>
                </a:lnTo>
                <a:lnTo>
                  <a:pt x="29579" y="25934"/>
                </a:lnTo>
                <a:lnTo>
                  <a:pt x="29400" y="26591"/>
                </a:lnTo>
                <a:lnTo>
                  <a:pt x="29161" y="27308"/>
                </a:lnTo>
                <a:lnTo>
                  <a:pt x="28802" y="27966"/>
                </a:lnTo>
                <a:lnTo>
                  <a:pt x="28444" y="28563"/>
                </a:lnTo>
                <a:lnTo>
                  <a:pt x="27966" y="29101"/>
                </a:lnTo>
                <a:lnTo>
                  <a:pt x="27428" y="29639"/>
                </a:lnTo>
                <a:lnTo>
                  <a:pt x="26890" y="30057"/>
                </a:lnTo>
                <a:lnTo>
                  <a:pt x="26233" y="30416"/>
                </a:lnTo>
                <a:lnTo>
                  <a:pt x="25516" y="30655"/>
                </a:lnTo>
                <a:lnTo>
                  <a:pt x="25217" y="30714"/>
                </a:lnTo>
                <a:lnTo>
                  <a:pt x="24620" y="30714"/>
                </a:lnTo>
                <a:lnTo>
                  <a:pt x="24381" y="30655"/>
                </a:lnTo>
                <a:lnTo>
                  <a:pt x="24142" y="30595"/>
                </a:lnTo>
                <a:lnTo>
                  <a:pt x="23962" y="30475"/>
                </a:lnTo>
                <a:lnTo>
                  <a:pt x="23544" y="30117"/>
                </a:lnTo>
                <a:lnTo>
                  <a:pt x="23245" y="29639"/>
                </a:lnTo>
                <a:lnTo>
                  <a:pt x="22887" y="29101"/>
                </a:lnTo>
                <a:lnTo>
                  <a:pt x="22648" y="28444"/>
                </a:lnTo>
                <a:lnTo>
                  <a:pt x="21453" y="24918"/>
                </a:lnTo>
                <a:lnTo>
                  <a:pt x="20795" y="22767"/>
                </a:lnTo>
                <a:lnTo>
                  <a:pt x="20496" y="21811"/>
                </a:lnTo>
                <a:lnTo>
                  <a:pt x="20437" y="21930"/>
                </a:lnTo>
                <a:lnTo>
                  <a:pt x="20317" y="22110"/>
                </a:lnTo>
                <a:lnTo>
                  <a:pt x="20317" y="22289"/>
                </a:lnTo>
                <a:lnTo>
                  <a:pt x="20257" y="22588"/>
                </a:lnTo>
                <a:lnTo>
                  <a:pt x="20317" y="23305"/>
                </a:lnTo>
                <a:lnTo>
                  <a:pt x="20437" y="24082"/>
                </a:lnTo>
                <a:lnTo>
                  <a:pt x="20795" y="25576"/>
                </a:lnTo>
                <a:lnTo>
                  <a:pt x="21034" y="26532"/>
                </a:lnTo>
                <a:lnTo>
                  <a:pt x="21333" y="27607"/>
                </a:lnTo>
                <a:lnTo>
                  <a:pt x="21692" y="28683"/>
                </a:lnTo>
                <a:lnTo>
                  <a:pt x="21931" y="29280"/>
                </a:lnTo>
                <a:lnTo>
                  <a:pt x="22170" y="29758"/>
                </a:lnTo>
                <a:lnTo>
                  <a:pt x="22409" y="30296"/>
                </a:lnTo>
                <a:lnTo>
                  <a:pt x="22767" y="30714"/>
                </a:lnTo>
                <a:lnTo>
                  <a:pt x="23066" y="31013"/>
                </a:lnTo>
                <a:lnTo>
                  <a:pt x="23365" y="31312"/>
                </a:lnTo>
                <a:lnTo>
                  <a:pt x="23723" y="31491"/>
                </a:lnTo>
                <a:lnTo>
                  <a:pt x="24082" y="31611"/>
                </a:lnTo>
                <a:lnTo>
                  <a:pt x="24440" y="31671"/>
                </a:lnTo>
                <a:lnTo>
                  <a:pt x="24799" y="31671"/>
                </a:lnTo>
                <a:lnTo>
                  <a:pt x="25217" y="31611"/>
                </a:lnTo>
                <a:lnTo>
                  <a:pt x="25635" y="31551"/>
                </a:lnTo>
                <a:lnTo>
                  <a:pt x="26412" y="31252"/>
                </a:lnTo>
                <a:lnTo>
                  <a:pt x="27129" y="30894"/>
                </a:lnTo>
                <a:lnTo>
                  <a:pt x="27846" y="30416"/>
                </a:lnTo>
                <a:lnTo>
                  <a:pt x="28384" y="29878"/>
                </a:lnTo>
                <a:lnTo>
                  <a:pt x="28802" y="29400"/>
                </a:lnTo>
                <a:lnTo>
                  <a:pt x="29221" y="28862"/>
                </a:lnTo>
                <a:lnTo>
                  <a:pt x="29639" y="28205"/>
                </a:lnTo>
                <a:lnTo>
                  <a:pt x="29998" y="27547"/>
                </a:lnTo>
                <a:lnTo>
                  <a:pt x="30296" y="26830"/>
                </a:lnTo>
                <a:lnTo>
                  <a:pt x="30535" y="26173"/>
                </a:lnTo>
                <a:lnTo>
                  <a:pt x="30655" y="25456"/>
                </a:lnTo>
                <a:lnTo>
                  <a:pt x="30655" y="24799"/>
                </a:lnTo>
                <a:lnTo>
                  <a:pt x="30595" y="24500"/>
                </a:lnTo>
                <a:lnTo>
                  <a:pt x="30476" y="24201"/>
                </a:lnTo>
                <a:lnTo>
                  <a:pt x="30296" y="23962"/>
                </a:lnTo>
                <a:lnTo>
                  <a:pt x="30057" y="23783"/>
                </a:lnTo>
                <a:lnTo>
                  <a:pt x="29818" y="23544"/>
                </a:lnTo>
                <a:lnTo>
                  <a:pt x="29520" y="23365"/>
                </a:lnTo>
                <a:lnTo>
                  <a:pt x="28862" y="23066"/>
                </a:lnTo>
                <a:lnTo>
                  <a:pt x="28205" y="22827"/>
                </a:lnTo>
                <a:lnTo>
                  <a:pt x="27488" y="22648"/>
                </a:lnTo>
                <a:lnTo>
                  <a:pt x="26233" y="22289"/>
                </a:lnTo>
                <a:lnTo>
                  <a:pt x="24978" y="21871"/>
                </a:lnTo>
                <a:lnTo>
                  <a:pt x="23066" y="21273"/>
                </a:lnTo>
                <a:lnTo>
                  <a:pt x="22110" y="21034"/>
                </a:lnTo>
                <a:lnTo>
                  <a:pt x="21273" y="20855"/>
                </a:lnTo>
                <a:close/>
                <a:moveTo>
                  <a:pt x="18047" y="22409"/>
                </a:moveTo>
                <a:lnTo>
                  <a:pt x="18823" y="24440"/>
                </a:lnTo>
                <a:lnTo>
                  <a:pt x="19301" y="25874"/>
                </a:lnTo>
                <a:lnTo>
                  <a:pt x="19600" y="26950"/>
                </a:lnTo>
                <a:lnTo>
                  <a:pt x="20138" y="29758"/>
                </a:lnTo>
                <a:lnTo>
                  <a:pt x="20377" y="31193"/>
                </a:lnTo>
                <a:lnTo>
                  <a:pt x="20496" y="31730"/>
                </a:lnTo>
                <a:lnTo>
                  <a:pt x="20556" y="31850"/>
                </a:lnTo>
                <a:lnTo>
                  <a:pt x="20556" y="32029"/>
                </a:lnTo>
                <a:lnTo>
                  <a:pt x="20496" y="32089"/>
                </a:lnTo>
                <a:lnTo>
                  <a:pt x="20377" y="32208"/>
                </a:lnTo>
                <a:lnTo>
                  <a:pt x="19899" y="32388"/>
                </a:lnTo>
                <a:lnTo>
                  <a:pt x="19361" y="32567"/>
                </a:lnTo>
                <a:lnTo>
                  <a:pt x="18704" y="32686"/>
                </a:lnTo>
                <a:lnTo>
                  <a:pt x="18047" y="32746"/>
                </a:lnTo>
                <a:lnTo>
                  <a:pt x="17329" y="32806"/>
                </a:lnTo>
                <a:lnTo>
                  <a:pt x="16672" y="32806"/>
                </a:lnTo>
                <a:lnTo>
                  <a:pt x="15955" y="32746"/>
                </a:lnTo>
                <a:lnTo>
                  <a:pt x="15358" y="32627"/>
                </a:lnTo>
                <a:lnTo>
                  <a:pt x="14760" y="32567"/>
                </a:lnTo>
                <a:lnTo>
                  <a:pt x="14222" y="32388"/>
                </a:lnTo>
                <a:lnTo>
                  <a:pt x="13744" y="32089"/>
                </a:lnTo>
                <a:lnTo>
                  <a:pt x="13445" y="31790"/>
                </a:lnTo>
                <a:lnTo>
                  <a:pt x="13206" y="31372"/>
                </a:lnTo>
                <a:lnTo>
                  <a:pt x="13147" y="30954"/>
                </a:lnTo>
                <a:lnTo>
                  <a:pt x="13147" y="30416"/>
                </a:lnTo>
                <a:lnTo>
                  <a:pt x="13266" y="29938"/>
                </a:lnTo>
                <a:lnTo>
                  <a:pt x="13445" y="29340"/>
                </a:lnTo>
                <a:lnTo>
                  <a:pt x="13923" y="28444"/>
                </a:lnTo>
                <a:lnTo>
                  <a:pt x="14401" y="27547"/>
                </a:lnTo>
                <a:lnTo>
                  <a:pt x="14999" y="26651"/>
                </a:lnTo>
                <a:lnTo>
                  <a:pt x="15597" y="25815"/>
                </a:lnTo>
                <a:lnTo>
                  <a:pt x="16851" y="24082"/>
                </a:lnTo>
                <a:lnTo>
                  <a:pt x="18047" y="22409"/>
                </a:lnTo>
                <a:close/>
                <a:moveTo>
                  <a:pt x="18106" y="21632"/>
                </a:moveTo>
                <a:lnTo>
                  <a:pt x="17927" y="21691"/>
                </a:lnTo>
                <a:lnTo>
                  <a:pt x="17748" y="21811"/>
                </a:lnTo>
                <a:lnTo>
                  <a:pt x="17389" y="22170"/>
                </a:lnTo>
                <a:lnTo>
                  <a:pt x="17031" y="22648"/>
                </a:lnTo>
                <a:lnTo>
                  <a:pt x="16314" y="23723"/>
                </a:lnTo>
                <a:lnTo>
                  <a:pt x="15895" y="24500"/>
                </a:lnTo>
                <a:lnTo>
                  <a:pt x="14521" y="26352"/>
                </a:lnTo>
                <a:lnTo>
                  <a:pt x="13923" y="27249"/>
                </a:lnTo>
                <a:lnTo>
                  <a:pt x="13326" y="28205"/>
                </a:lnTo>
                <a:lnTo>
                  <a:pt x="12848" y="29101"/>
                </a:lnTo>
                <a:lnTo>
                  <a:pt x="12728" y="29519"/>
                </a:lnTo>
                <a:lnTo>
                  <a:pt x="12609" y="29938"/>
                </a:lnTo>
                <a:lnTo>
                  <a:pt x="12489" y="30356"/>
                </a:lnTo>
                <a:lnTo>
                  <a:pt x="12489" y="30774"/>
                </a:lnTo>
                <a:lnTo>
                  <a:pt x="12489" y="31133"/>
                </a:lnTo>
                <a:lnTo>
                  <a:pt x="12549" y="31491"/>
                </a:lnTo>
                <a:lnTo>
                  <a:pt x="12669" y="31790"/>
                </a:lnTo>
                <a:lnTo>
                  <a:pt x="12848" y="32089"/>
                </a:lnTo>
                <a:lnTo>
                  <a:pt x="13087" y="32388"/>
                </a:lnTo>
                <a:lnTo>
                  <a:pt x="13386" y="32627"/>
                </a:lnTo>
                <a:lnTo>
                  <a:pt x="13684" y="32866"/>
                </a:lnTo>
                <a:lnTo>
                  <a:pt x="14103" y="33045"/>
                </a:lnTo>
                <a:lnTo>
                  <a:pt x="14581" y="33164"/>
                </a:lnTo>
                <a:lnTo>
                  <a:pt x="15119" y="33224"/>
                </a:lnTo>
                <a:lnTo>
                  <a:pt x="16373" y="33344"/>
                </a:lnTo>
                <a:lnTo>
                  <a:pt x="17688" y="33344"/>
                </a:lnTo>
                <a:lnTo>
                  <a:pt x="18943" y="33224"/>
                </a:lnTo>
                <a:lnTo>
                  <a:pt x="19600" y="33105"/>
                </a:lnTo>
                <a:lnTo>
                  <a:pt x="20198" y="32925"/>
                </a:lnTo>
                <a:lnTo>
                  <a:pt x="20496" y="32866"/>
                </a:lnTo>
                <a:lnTo>
                  <a:pt x="20736" y="32746"/>
                </a:lnTo>
                <a:lnTo>
                  <a:pt x="20915" y="32627"/>
                </a:lnTo>
                <a:lnTo>
                  <a:pt x="21034" y="32447"/>
                </a:lnTo>
                <a:lnTo>
                  <a:pt x="21094" y="32268"/>
                </a:lnTo>
                <a:lnTo>
                  <a:pt x="21154" y="32089"/>
                </a:lnTo>
                <a:lnTo>
                  <a:pt x="21154" y="31730"/>
                </a:lnTo>
                <a:lnTo>
                  <a:pt x="21094" y="31312"/>
                </a:lnTo>
                <a:lnTo>
                  <a:pt x="20975" y="30834"/>
                </a:lnTo>
                <a:lnTo>
                  <a:pt x="20855" y="30296"/>
                </a:lnTo>
                <a:lnTo>
                  <a:pt x="20736" y="29758"/>
                </a:lnTo>
                <a:lnTo>
                  <a:pt x="20377" y="27786"/>
                </a:lnTo>
                <a:lnTo>
                  <a:pt x="20138" y="26771"/>
                </a:lnTo>
                <a:lnTo>
                  <a:pt x="19899" y="25815"/>
                </a:lnTo>
                <a:lnTo>
                  <a:pt x="19481" y="24560"/>
                </a:lnTo>
                <a:lnTo>
                  <a:pt x="19003" y="23305"/>
                </a:lnTo>
                <a:lnTo>
                  <a:pt x="18764" y="22409"/>
                </a:lnTo>
                <a:lnTo>
                  <a:pt x="18584" y="21930"/>
                </a:lnTo>
                <a:lnTo>
                  <a:pt x="18465" y="21751"/>
                </a:lnTo>
                <a:lnTo>
                  <a:pt x="18405" y="21691"/>
                </a:lnTo>
                <a:lnTo>
                  <a:pt x="18226" y="21632"/>
                </a:lnTo>
                <a:close/>
                <a:moveTo>
                  <a:pt x="20138" y="2630"/>
                </a:moveTo>
                <a:lnTo>
                  <a:pt x="18823" y="2749"/>
                </a:lnTo>
                <a:lnTo>
                  <a:pt x="17509" y="2988"/>
                </a:lnTo>
                <a:lnTo>
                  <a:pt x="16254" y="3347"/>
                </a:lnTo>
                <a:lnTo>
                  <a:pt x="14939" y="3765"/>
                </a:lnTo>
                <a:lnTo>
                  <a:pt x="13684" y="4303"/>
                </a:lnTo>
                <a:lnTo>
                  <a:pt x="12430" y="4900"/>
                </a:lnTo>
                <a:lnTo>
                  <a:pt x="11234" y="5617"/>
                </a:lnTo>
                <a:lnTo>
                  <a:pt x="10039" y="6394"/>
                </a:lnTo>
                <a:lnTo>
                  <a:pt x="8904" y="7231"/>
                </a:lnTo>
                <a:lnTo>
                  <a:pt x="7888" y="8127"/>
                </a:lnTo>
                <a:lnTo>
                  <a:pt x="6872" y="9083"/>
                </a:lnTo>
                <a:lnTo>
                  <a:pt x="5976" y="10159"/>
                </a:lnTo>
                <a:lnTo>
                  <a:pt x="5139" y="11175"/>
                </a:lnTo>
                <a:lnTo>
                  <a:pt x="4363" y="12310"/>
                </a:lnTo>
                <a:lnTo>
                  <a:pt x="3705" y="13445"/>
                </a:lnTo>
                <a:lnTo>
                  <a:pt x="3227" y="14640"/>
                </a:lnTo>
                <a:lnTo>
                  <a:pt x="2809" y="15835"/>
                </a:lnTo>
                <a:lnTo>
                  <a:pt x="2510" y="16971"/>
                </a:lnTo>
                <a:lnTo>
                  <a:pt x="2331" y="18226"/>
                </a:lnTo>
                <a:lnTo>
                  <a:pt x="2271" y="19421"/>
                </a:lnTo>
                <a:lnTo>
                  <a:pt x="2331" y="20616"/>
                </a:lnTo>
                <a:lnTo>
                  <a:pt x="2450" y="21871"/>
                </a:lnTo>
                <a:lnTo>
                  <a:pt x="2630" y="23066"/>
                </a:lnTo>
                <a:lnTo>
                  <a:pt x="2988" y="24261"/>
                </a:lnTo>
                <a:lnTo>
                  <a:pt x="3347" y="25396"/>
                </a:lnTo>
                <a:lnTo>
                  <a:pt x="3825" y="26532"/>
                </a:lnTo>
                <a:lnTo>
                  <a:pt x="4363" y="27667"/>
                </a:lnTo>
                <a:lnTo>
                  <a:pt x="5020" y="28683"/>
                </a:lnTo>
                <a:lnTo>
                  <a:pt x="5737" y="29699"/>
                </a:lnTo>
                <a:lnTo>
                  <a:pt x="6454" y="30655"/>
                </a:lnTo>
                <a:lnTo>
                  <a:pt x="7291" y="31551"/>
                </a:lnTo>
                <a:lnTo>
                  <a:pt x="8187" y="32388"/>
                </a:lnTo>
                <a:lnTo>
                  <a:pt x="9262" y="33224"/>
                </a:lnTo>
                <a:lnTo>
                  <a:pt x="10398" y="33941"/>
                </a:lnTo>
                <a:lnTo>
                  <a:pt x="11533" y="34539"/>
                </a:lnTo>
                <a:lnTo>
                  <a:pt x="12728" y="35077"/>
                </a:lnTo>
                <a:lnTo>
                  <a:pt x="13983" y="35495"/>
                </a:lnTo>
                <a:lnTo>
                  <a:pt x="15238" y="35794"/>
                </a:lnTo>
                <a:lnTo>
                  <a:pt x="16493" y="36033"/>
                </a:lnTo>
                <a:lnTo>
                  <a:pt x="17748" y="36152"/>
                </a:lnTo>
                <a:lnTo>
                  <a:pt x="19062" y="36152"/>
                </a:lnTo>
                <a:lnTo>
                  <a:pt x="20377" y="36092"/>
                </a:lnTo>
                <a:lnTo>
                  <a:pt x="21692" y="35913"/>
                </a:lnTo>
                <a:lnTo>
                  <a:pt x="22946" y="35674"/>
                </a:lnTo>
                <a:lnTo>
                  <a:pt x="24261" y="35375"/>
                </a:lnTo>
                <a:lnTo>
                  <a:pt x="25516" y="34957"/>
                </a:lnTo>
                <a:lnTo>
                  <a:pt x="26711" y="34479"/>
                </a:lnTo>
                <a:lnTo>
                  <a:pt x="27966" y="33882"/>
                </a:lnTo>
                <a:lnTo>
                  <a:pt x="28444" y="33583"/>
                </a:lnTo>
                <a:lnTo>
                  <a:pt x="28862" y="33284"/>
                </a:lnTo>
                <a:lnTo>
                  <a:pt x="29221" y="32925"/>
                </a:lnTo>
                <a:lnTo>
                  <a:pt x="29520" y="32567"/>
                </a:lnTo>
                <a:lnTo>
                  <a:pt x="29699" y="32268"/>
                </a:lnTo>
                <a:lnTo>
                  <a:pt x="29818" y="32029"/>
                </a:lnTo>
                <a:lnTo>
                  <a:pt x="29818" y="31969"/>
                </a:lnTo>
                <a:lnTo>
                  <a:pt x="29699" y="31969"/>
                </a:lnTo>
                <a:lnTo>
                  <a:pt x="28444" y="32686"/>
                </a:lnTo>
                <a:lnTo>
                  <a:pt x="27129" y="33344"/>
                </a:lnTo>
                <a:lnTo>
                  <a:pt x="25815" y="33941"/>
                </a:lnTo>
                <a:lnTo>
                  <a:pt x="24500" y="34479"/>
                </a:lnTo>
                <a:lnTo>
                  <a:pt x="23126" y="34897"/>
                </a:lnTo>
                <a:lnTo>
                  <a:pt x="21751" y="35196"/>
                </a:lnTo>
                <a:lnTo>
                  <a:pt x="20317" y="35435"/>
                </a:lnTo>
                <a:lnTo>
                  <a:pt x="19600" y="35495"/>
                </a:lnTo>
                <a:lnTo>
                  <a:pt x="18883" y="35495"/>
                </a:lnTo>
                <a:lnTo>
                  <a:pt x="17688" y="35435"/>
                </a:lnTo>
                <a:lnTo>
                  <a:pt x="16493" y="35316"/>
                </a:lnTo>
                <a:lnTo>
                  <a:pt x="15298" y="35077"/>
                </a:lnTo>
                <a:lnTo>
                  <a:pt x="14103" y="34778"/>
                </a:lnTo>
                <a:lnTo>
                  <a:pt x="13027" y="34360"/>
                </a:lnTo>
                <a:lnTo>
                  <a:pt x="11892" y="33882"/>
                </a:lnTo>
                <a:lnTo>
                  <a:pt x="10876" y="33284"/>
                </a:lnTo>
                <a:lnTo>
                  <a:pt x="9860" y="32627"/>
                </a:lnTo>
                <a:lnTo>
                  <a:pt x="8904" y="31969"/>
                </a:lnTo>
                <a:lnTo>
                  <a:pt x="8008" y="31133"/>
                </a:lnTo>
                <a:lnTo>
                  <a:pt x="7171" y="30296"/>
                </a:lnTo>
                <a:lnTo>
                  <a:pt x="6394" y="29400"/>
                </a:lnTo>
                <a:lnTo>
                  <a:pt x="5677" y="28444"/>
                </a:lnTo>
                <a:lnTo>
                  <a:pt x="5080" y="27428"/>
                </a:lnTo>
                <a:lnTo>
                  <a:pt x="4542" y="26352"/>
                </a:lnTo>
                <a:lnTo>
                  <a:pt x="4064" y="25217"/>
                </a:lnTo>
                <a:lnTo>
                  <a:pt x="3645" y="23843"/>
                </a:lnTo>
                <a:lnTo>
                  <a:pt x="3347" y="22528"/>
                </a:lnTo>
                <a:lnTo>
                  <a:pt x="3167" y="21154"/>
                </a:lnTo>
                <a:lnTo>
                  <a:pt x="3108" y="19839"/>
                </a:lnTo>
                <a:lnTo>
                  <a:pt x="3167" y="18584"/>
                </a:lnTo>
                <a:lnTo>
                  <a:pt x="3287" y="17270"/>
                </a:lnTo>
                <a:lnTo>
                  <a:pt x="3586" y="16074"/>
                </a:lnTo>
                <a:lnTo>
                  <a:pt x="4004" y="14820"/>
                </a:lnTo>
                <a:lnTo>
                  <a:pt x="4482" y="13684"/>
                </a:lnTo>
                <a:lnTo>
                  <a:pt x="5080" y="12549"/>
                </a:lnTo>
                <a:lnTo>
                  <a:pt x="5737" y="11473"/>
                </a:lnTo>
                <a:lnTo>
                  <a:pt x="6573" y="10398"/>
                </a:lnTo>
                <a:lnTo>
                  <a:pt x="7410" y="9442"/>
                </a:lnTo>
                <a:lnTo>
                  <a:pt x="8366" y="8486"/>
                </a:lnTo>
                <a:lnTo>
                  <a:pt x="9382" y="7649"/>
                </a:lnTo>
                <a:lnTo>
                  <a:pt x="10517" y="6812"/>
                </a:lnTo>
                <a:lnTo>
                  <a:pt x="11892" y="5976"/>
                </a:lnTo>
                <a:lnTo>
                  <a:pt x="13386" y="5199"/>
                </a:lnTo>
                <a:lnTo>
                  <a:pt x="14162" y="4840"/>
                </a:lnTo>
                <a:lnTo>
                  <a:pt x="14999" y="4542"/>
                </a:lnTo>
                <a:lnTo>
                  <a:pt x="15836" y="4303"/>
                </a:lnTo>
                <a:lnTo>
                  <a:pt x="16672" y="4064"/>
                </a:lnTo>
                <a:lnTo>
                  <a:pt x="17509" y="3884"/>
                </a:lnTo>
                <a:lnTo>
                  <a:pt x="18345" y="3705"/>
                </a:lnTo>
                <a:lnTo>
                  <a:pt x="19242" y="3586"/>
                </a:lnTo>
                <a:lnTo>
                  <a:pt x="20078" y="3526"/>
                </a:lnTo>
                <a:lnTo>
                  <a:pt x="20915" y="3526"/>
                </a:lnTo>
                <a:lnTo>
                  <a:pt x="21751" y="3586"/>
                </a:lnTo>
                <a:lnTo>
                  <a:pt x="22588" y="3705"/>
                </a:lnTo>
                <a:lnTo>
                  <a:pt x="23365" y="3884"/>
                </a:lnTo>
                <a:lnTo>
                  <a:pt x="24082" y="4064"/>
                </a:lnTo>
                <a:lnTo>
                  <a:pt x="24739" y="4303"/>
                </a:lnTo>
                <a:lnTo>
                  <a:pt x="25396" y="4601"/>
                </a:lnTo>
                <a:lnTo>
                  <a:pt x="26054" y="4900"/>
                </a:lnTo>
                <a:lnTo>
                  <a:pt x="26651" y="5259"/>
                </a:lnTo>
                <a:lnTo>
                  <a:pt x="27249" y="5677"/>
                </a:lnTo>
                <a:lnTo>
                  <a:pt x="27846" y="6095"/>
                </a:lnTo>
                <a:lnTo>
                  <a:pt x="28384" y="6514"/>
                </a:lnTo>
                <a:lnTo>
                  <a:pt x="29460" y="7529"/>
                </a:lnTo>
                <a:lnTo>
                  <a:pt x="30416" y="8605"/>
                </a:lnTo>
                <a:lnTo>
                  <a:pt x="31252" y="9740"/>
                </a:lnTo>
                <a:lnTo>
                  <a:pt x="32029" y="10936"/>
                </a:lnTo>
                <a:lnTo>
                  <a:pt x="32806" y="12370"/>
                </a:lnTo>
                <a:lnTo>
                  <a:pt x="33463" y="13804"/>
                </a:lnTo>
                <a:lnTo>
                  <a:pt x="34001" y="15357"/>
                </a:lnTo>
                <a:lnTo>
                  <a:pt x="34240" y="16134"/>
                </a:lnTo>
                <a:lnTo>
                  <a:pt x="34419" y="16911"/>
                </a:lnTo>
                <a:lnTo>
                  <a:pt x="34599" y="17688"/>
                </a:lnTo>
                <a:lnTo>
                  <a:pt x="34659" y="18465"/>
                </a:lnTo>
                <a:lnTo>
                  <a:pt x="34778" y="19241"/>
                </a:lnTo>
                <a:lnTo>
                  <a:pt x="34778" y="20078"/>
                </a:lnTo>
                <a:lnTo>
                  <a:pt x="34718" y="20855"/>
                </a:lnTo>
                <a:lnTo>
                  <a:pt x="34659" y="21691"/>
                </a:lnTo>
                <a:lnTo>
                  <a:pt x="34539" y="22468"/>
                </a:lnTo>
                <a:lnTo>
                  <a:pt x="34419" y="23245"/>
                </a:lnTo>
                <a:lnTo>
                  <a:pt x="34180" y="23962"/>
                </a:lnTo>
                <a:lnTo>
                  <a:pt x="33941" y="24619"/>
                </a:lnTo>
                <a:lnTo>
                  <a:pt x="33702" y="25277"/>
                </a:lnTo>
                <a:lnTo>
                  <a:pt x="33404" y="25934"/>
                </a:lnTo>
                <a:lnTo>
                  <a:pt x="33045" y="26532"/>
                </a:lnTo>
                <a:lnTo>
                  <a:pt x="32687" y="27189"/>
                </a:lnTo>
                <a:lnTo>
                  <a:pt x="31850" y="28324"/>
                </a:lnTo>
                <a:lnTo>
                  <a:pt x="30894" y="29519"/>
                </a:lnTo>
                <a:lnTo>
                  <a:pt x="29878" y="30595"/>
                </a:lnTo>
                <a:lnTo>
                  <a:pt x="29400" y="31013"/>
                </a:lnTo>
                <a:lnTo>
                  <a:pt x="29161" y="31252"/>
                </a:lnTo>
                <a:lnTo>
                  <a:pt x="28982" y="31491"/>
                </a:lnTo>
                <a:lnTo>
                  <a:pt x="28683" y="31910"/>
                </a:lnTo>
                <a:lnTo>
                  <a:pt x="28563" y="32149"/>
                </a:lnTo>
                <a:lnTo>
                  <a:pt x="28623" y="32208"/>
                </a:lnTo>
                <a:lnTo>
                  <a:pt x="28683" y="32149"/>
                </a:lnTo>
                <a:lnTo>
                  <a:pt x="29639" y="31312"/>
                </a:lnTo>
                <a:lnTo>
                  <a:pt x="30535" y="30416"/>
                </a:lnTo>
                <a:lnTo>
                  <a:pt x="31372" y="29519"/>
                </a:lnTo>
                <a:lnTo>
                  <a:pt x="32149" y="28623"/>
                </a:lnTo>
                <a:lnTo>
                  <a:pt x="32806" y="27607"/>
                </a:lnTo>
                <a:lnTo>
                  <a:pt x="33404" y="26651"/>
                </a:lnTo>
                <a:lnTo>
                  <a:pt x="33941" y="25576"/>
                </a:lnTo>
                <a:lnTo>
                  <a:pt x="34360" y="24560"/>
                </a:lnTo>
                <a:lnTo>
                  <a:pt x="34718" y="23424"/>
                </a:lnTo>
                <a:lnTo>
                  <a:pt x="35017" y="22349"/>
                </a:lnTo>
                <a:lnTo>
                  <a:pt x="35196" y="21213"/>
                </a:lnTo>
                <a:lnTo>
                  <a:pt x="35256" y="20018"/>
                </a:lnTo>
                <a:lnTo>
                  <a:pt x="35256" y="18823"/>
                </a:lnTo>
                <a:lnTo>
                  <a:pt x="35137" y="17628"/>
                </a:lnTo>
                <a:lnTo>
                  <a:pt x="34957" y="16433"/>
                </a:lnTo>
                <a:lnTo>
                  <a:pt x="34599" y="15178"/>
                </a:lnTo>
                <a:lnTo>
                  <a:pt x="34240" y="13983"/>
                </a:lnTo>
                <a:lnTo>
                  <a:pt x="33762" y="12788"/>
                </a:lnTo>
                <a:lnTo>
                  <a:pt x="33224" y="11593"/>
                </a:lnTo>
                <a:lnTo>
                  <a:pt x="32567" y="10457"/>
                </a:lnTo>
                <a:lnTo>
                  <a:pt x="31850" y="9322"/>
                </a:lnTo>
                <a:lnTo>
                  <a:pt x="31133" y="8306"/>
                </a:lnTo>
                <a:lnTo>
                  <a:pt x="30296" y="7290"/>
                </a:lnTo>
                <a:lnTo>
                  <a:pt x="29400" y="6334"/>
                </a:lnTo>
                <a:lnTo>
                  <a:pt x="28444" y="5498"/>
                </a:lnTo>
                <a:lnTo>
                  <a:pt x="27368" y="4781"/>
                </a:lnTo>
                <a:lnTo>
                  <a:pt x="26293" y="4123"/>
                </a:lnTo>
                <a:lnTo>
                  <a:pt x="25157" y="3526"/>
                </a:lnTo>
                <a:lnTo>
                  <a:pt x="23962" y="3108"/>
                </a:lnTo>
                <a:lnTo>
                  <a:pt x="23365" y="2928"/>
                </a:lnTo>
                <a:lnTo>
                  <a:pt x="22767" y="2809"/>
                </a:lnTo>
                <a:lnTo>
                  <a:pt x="22110" y="2749"/>
                </a:lnTo>
                <a:lnTo>
                  <a:pt x="21453" y="2689"/>
                </a:lnTo>
                <a:lnTo>
                  <a:pt x="20795" y="2630"/>
                </a:lnTo>
                <a:close/>
                <a:moveTo>
                  <a:pt x="21094" y="0"/>
                </a:moveTo>
                <a:lnTo>
                  <a:pt x="20915" y="60"/>
                </a:lnTo>
                <a:lnTo>
                  <a:pt x="20855" y="239"/>
                </a:lnTo>
                <a:lnTo>
                  <a:pt x="20855" y="419"/>
                </a:lnTo>
                <a:lnTo>
                  <a:pt x="20915" y="598"/>
                </a:lnTo>
                <a:lnTo>
                  <a:pt x="21034" y="777"/>
                </a:lnTo>
                <a:lnTo>
                  <a:pt x="21273" y="897"/>
                </a:lnTo>
                <a:lnTo>
                  <a:pt x="21453" y="1016"/>
                </a:lnTo>
                <a:lnTo>
                  <a:pt x="22349" y="1255"/>
                </a:lnTo>
                <a:lnTo>
                  <a:pt x="23185" y="1494"/>
                </a:lnTo>
                <a:lnTo>
                  <a:pt x="24022" y="1853"/>
                </a:lnTo>
                <a:lnTo>
                  <a:pt x="24859" y="2152"/>
                </a:lnTo>
                <a:lnTo>
                  <a:pt x="25635" y="2570"/>
                </a:lnTo>
                <a:lnTo>
                  <a:pt x="26412" y="2988"/>
                </a:lnTo>
                <a:lnTo>
                  <a:pt x="27189" y="3406"/>
                </a:lnTo>
                <a:lnTo>
                  <a:pt x="27966" y="3884"/>
                </a:lnTo>
                <a:lnTo>
                  <a:pt x="28683" y="4422"/>
                </a:lnTo>
                <a:lnTo>
                  <a:pt x="29340" y="4900"/>
                </a:lnTo>
                <a:lnTo>
                  <a:pt x="29998" y="5498"/>
                </a:lnTo>
                <a:lnTo>
                  <a:pt x="30655" y="6036"/>
                </a:lnTo>
                <a:lnTo>
                  <a:pt x="31252" y="6633"/>
                </a:lnTo>
                <a:lnTo>
                  <a:pt x="31790" y="7290"/>
                </a:lnTo>
                <a:lnTo>
                  <a:pt x="32328" y="7948"/>
                </a:lnTo>
                <a:lnTo>
                  <a:pt x="32866" y="8605"/>
                </a:lnTo>
                <a:lnTo>
                  <a:pt x="33344" y="9322"/>
                </a:lnTo>
                <a:lnTo>
                  <a:pt x="33822" y="10039"/>
                </a:lnTo>
                <a:lnTo>
                  <a:pt x="34240" y="10756"/>
                </a:lnTo>
                <a:lnTo>
                  <a:pt x="34599" y="11533"/>
                </a:lnTo>
                <a:lnTo>
                  <a:pt x="34957" y="12310"/>
                </a:lnTo>
                <a:lnTo>
                  <a:pt x="35316" y="13087"/>
                </a:lnTo>
                <a:lnTo>
                  <a:pt x="35555" y="13923"/>
                </a:lnTo>
                <a:lnTo>
                  <a:pt x="35794" y="14760"/>
                </a:lnTo>
                <a:lnTo>
                  <a:pt x="35973" y="15596"/>
                </a:lnTo>
                <a:lnTo>
                  <a:pt x="36152" y="16373"/>
                </a:lnTo>
                <a:lnTo>
                  <a:pt x="36272" y="17210"/>
                </a:lnTo>
                <a:lnTo>
                  <a:pt x="36332" y="18106"/>
                </a:lnTo>
                <a:lnTo>
                  <a:pt x="36391" y="18943"/>
                </a:lnTo>
                <a:lnTo>
                  <a:pt x="36391" y="19779"/>
                </a:lnTo>
                <a:lnTo>
                  <a:pt x="36332" y="20676"/>
                </a:lnTo>
                <a:lnTo>
                  <a:pt x="36272" y="21512"/>
                </a:lnTo>
                <a:lnTo>
                  <a:pt x="36152" y="22349"/>
                </a:lnTo>
                <a:lnTo>
                  <a:pt x="36033" y="23185"/>
                </a:lnTo>
                <a:lnTo>
                  <a:pt x="35854" y="24022"/>
                </a:lnTo>
                <a:lnTo>
                  <a:pt x="35615" y="24858"/>
                </a:lnTo>
                <a:lnTo>
                  <a:pt x="35376" y="25695"/>
                </a:lnTo>
                <a:lnTo>
                  <a:pt x="35077" y="26532"/>
                </a:lnTo>
                <a:lnTo>
                  <a:pt x="34778" y="27308"/>
                </a:lnTo>
                <a:lnTo>
                  <a:pt x="34419" y="28085"/>
                </a:lnTo>
                <a:lnTo>
                  <a:pt x="34061" y="28862"/>
                </a:lnTo>
                <a:lnTo>
                  <a:pt x="33583" y="29579"/>
                </a:lnTo>
                <a:lnTo>
                  <a:pt x="33165" y="30296"/>
                </a:lnTo>
                <a:lnTo>
                  <a:pt x="32687" y="31013"/>
                </a:lnTo>
                <a:lnTo>
                  <a:pt x="32149" y="31671"/>
                </a:lnTo>
                <a:lnTo>
                  <a:pt x="31611" y="32268"/>
                </a:lnTo>
                <a:lnTo>
                  <a:pt x="31013" y="32866"/>
                </a:lnTo>
                <a:lnTo>
                  <a:pt x="30416" y="33463"/>
                </a:lnTo>
                <a:lnTo>
                  <a:pt x="29759" y="34001"/>
                </a:lnTo>
                <a:lnTo>
                  <a:pt x="29101" y="34479"/>
                </a:lnTo>
                <a:lnTo>
                  <a:pt x="28384" y="34957"/>
                </a:lnTo>
                <a:lnTo>
                  <a:pt x="27667" y="35375"/>
                </a:lnTo>
                <a:lnTo>
                  <a:pt x="26890" y="35734"/>
                </a:lnTo>
                <a:lnTo>
                  <a:pt x="26054" y="36092"/>
                </a:lnTo>
                <a:lnTo>
                  <a:pt x="25277" y="36331"/>
                </a:lnTo>
                <a:lnTo>
                  <a:pt x="24381" y="36571"/>
                </a:lnTo>
                <a:lnTo>
                  <a:pt x="23484" y="36810"/>
                </a:lnTo>
                <a:lnTo>
                  <a:pt x="22588" y="36929"/>
                </a:lnTo>
                <a:lnTo>
                  <a:pt x="21632" y="37049"/>
                </a:lnTo>
                <a:lnTo>
                  <a:pt x="20676" y="37108"/>
                </a:lnTo>
                <a:lnTo>
                  <a:pt x="19720" y="37168"/>
                </a:lnTo>
                <a:lnTo>
                  <a:pt x="18704" y="37108"/>
                </a:lnTo>
                <a:lnTo>
                  <a:pt x="17748" y="37049"/>
                </a:lnTo>
                <a:lnTo>
                  <a:pt x="16732" y="36989"/>
                </a:lnTo>
                <a:lnTo>
                  <a:pt x="15776" y="36869"/>
                </a:lnTo>
                <a:lnTo>
                  <a:pt x="14760" y="36690"/>
                </a:lnTo>
                <a:lnTo>
                  <a:pt x="13804" y="36451"/>
                </a:lnTo>
                <a:lnTo>
                  <a:pt x="12848" y="36212"/>
                </a:lnTo>
                <a:lnTo>
                  <a:pt x="11892" y="35913"/>
                </a:lnTo>
                <a:lnTo>
                  <a:pt x="10995" y="35555"/>
                </a:lnTo>
                <a:lnTo>
                  <a:pt x="10039" y="35136"/>
                </a:lnTo>
                <a:lnTo>
                  <a:pt x="9143" y="34718"/>
                </a:lnTo>
                <a:lnTo>
                  <a:pt x="8306" y="34300"/>
                </a:lnTo>
                <a:lnTo>
                  <a:pt x="7470" y="33762"/>
                </a:lnTo>
                <a:lnTo>
                  <a:pt x="6693" y="33224"/>
                </a:lnTo>
                <a:lnTo>
                  <a:pt x="5916" y="32686"/>
                </a:lnTo>
                <a:lnTo>
                  <a:pt x="5199" y="32089"/>
                </a:lnTo>
                <a:lnTo>
                  <a:pt x="4542" y="31432"/>
                </a:lnTo>
                <a:lnTo>
                  <a:pt x="3885" y="30714"/>
                </a:lnTo>
                <a:lnTo>
                  <a:pt x="3347" y="29997"/>
                </a:lnTo>
                <a:lnTo>
                  <a:pt x="2809" y="29221"/>
                </a:lnTo>
                <a:lnTo>
                  <a:pt x="2331" y="28384"/>
                </a:lnTo>
                <a:lnTo>
                  <a:pt x="1913" y="27547"/>
                </a:lnTo>
                <a:lnTo>
                  <a:pt x="1554" y="26711"/>
                </a:lnTo>
                <a:lnTo>
                  <a:pt x="1255" y="25755"/>
                </a:lnTo>
                <a:lnTo>
                  <a:pt x="1076" y="24799"/>
                </a:lnTo>
                <a:lnTo>
                  <a:pt x="956" y="23843"/>
                </a:lnTo>
                <a:lnTo>
                  <a:pt x="837" y="22767"/>
                </a:lnTo>
                <a:lnTo>
                  <a:pt x="837" y="21751"/>
                </a:lnTo>
                <a:lnTo>
                  <a:pt x="897" y="20735"/>
                </a:lnTo>
                <a:lnTo>
                  <a:pt x="1016" y="19660"/>
                </a:lnTo>
                <a:lnTo>
                  <a:pt x="1196" y="18644"/>
                </a:lnTo>
                <a:lnTo>
                  <a:pt x="1375" y="17628"/>
                </a:lnTo>
                <a:lnTo>
                  <a:pt x="1674" y="16553"/>
                </a:lnTo>
                <a:lnTo>
                  <a:pt x="1972" y="15596"/>
                </a:lnTo>
                <a:lnTo>
                  <a:pt x="2331" y="14581"/>
                </a:lnTo>
                <a:lnTo>
                  <a:pt x="2749" y="13625"/>
                </a:lnTo>
                <a:lnTo>
                  <a:pt x="3167" y="12668"/>
                </a:lnTo>
                <a:lnTo>
                  <a:pt x="3705" y="11712"/>
                </a:lnTo>
                <a:lnTo>
                  <a:pt x="4243" y="10816"/>
                </a:lnTo>
                <a:lnTo>
                  <a:pt x="4781" y="9920"/>
                </a:lnTo>
                <a:lnTo>
                  <a:pt x="5438" y="9083"/>
                </a:lnTo>
                <a:lnTo>
                  <a:pt x="6095" y="8306"/>
                </a:lnTo>
                <a:lnTo>
                  <a:pt x="6813" y="7529"/>
                </a:lnTo>
                <a:lnTo>
                  <a:pt x="7530" y="6812"/>
                </a:lnTo>
                <a:lnTo>
                  <a:pt x="8306" y="6155"/>
                </a:lnTo>
                <a:lnTo>
                  <a:pt x="9143" y="5558"/>
                </a:lnTo>
                <a:lnTo>
                  <a:pt x="9980" y="4960"/>
                </a:lnTo>
                <a:lnTo>
                  <a:pt x="10816" y="4422"/>
                </a:lnTo>
                <a:lnTo>
                  <a:pt x="11712" y="3944"/>
                </a:lnTo>
                <a:lnTo>
                  <a:pt x="12669" y="3526"/>
                </a:lnTo>
                <a:lnTo>
                  <a:pt x="13625" y="3108"/>
                </a:lnTo>
                <a:lnTo>
                  <a:pt x="14640" y="2809"/>
                </a:lnTo>
                <a:lnTo>
                  <a:pt x="15656" y="2510"/>
                </a:lnTo>
                <a:lnTo>
                  <a:pt x="16672" y="2271"/>
                </a:lnTo>
                <a:lnTo>
                  <a:pt x="17748" y="2092"/>
                </a:lnTo>
                <a:lnTo>
                  <a:pt x="19959" y="1972"/>
                </a:lnTo>
                <a:lnTo>
                  <a:pt x="21273" y="1912"/>
                </a:lnTo>
                <a:lnTo>
                  <a:pt x="21751" y="1853"/>
                </a:lnTo>
                <a:lnTo>
                  <a:pt x="21871" y="1793"/>
                </a:lnTo>
                <a:lnTo>
                  <a:pt x="21871" y="1673"/>
                </a:lnTo>
                <a:lnTo>
                  <a:pt x="21811" y="1614"/>
                </a:lnTo>
                <a:lnTo>
                  <a:pt x="21453" y="1554"/>
                </a:lnTo>
                <a:lnTo>
                  <a:pt x="20915" y="1494"/>
                </a:lnTo>
                <a:lnTo>
                  <a:pt x="20198" y="1494"/>
                </a:lnTo>
                <a:lnTo>
                  <a:pt x="19301" y="1554"/>
                </a:lnTo>
                <a:lnTo>
                  <a:pt x="18286" y="1614"/>
                </a:lnTo>
                <a:lnTo>
                  <a:pt x="17150" y="1793"/>
                </a:lnTo>
                <a:lnTo>
                  <a:pt x="15955" y="2032"/>
                </a:lnTo>
                <a:lnTo>
                  <a:pt x="14700" y="2331"/>
                </a:lnTo>
                <a:lnTo>
                  <a:pt x="13386" y="2689"/>
                </a:lnTo>
                <a:lnTo>
                  <a:pt x="12071" y="3167"/>
                </a:lnTo>
                <a:lnTo>
                  <a:pt x="10816" y="3705"/>
                </a:lnTo>
                <a:lnTo>
                  <a:pt x="9561" y="4303"/>
                </a:lnTo>
                <a:lnTo>
                  <a:pt x="8426" y="5080"/>
                </a:lnTo>
                <a:lnTo>
                  <a:pt x="7888" y="5438"/>
                </a:lnTo>
                <a:lnTo>
                  <a:pt x="7350" y="5856"/>
                </a:lnTo>
                <a:lnTo>
                  <a:pt x="6872" y="6334"/>
                </a:lnTo>
                <a:lnTo>
                  <a:pt x="6454" y="6812"/>
                </a:lnTo>
                <a:lnTo>
                  <a:pt x="5677" y="7768"/>
                </a:lnTo>
                <a:lnTo>
                  <a:pt x="4900" y="8725"/>
                </a:lnTo>
                <a:lnTo>
                  <a:pt x="4243" y="9800"/>
                </a:lnTo>
                <a:lnTo>
                  <a:pt x="3526" y="10816"/>
                </a:lnTo>
                <a:lnTo>
                  <a:pt x="2928" y="11951"/>
                </a:lnTo>
                <a:lnTo>
                  <a:pt x="2331" y="13087"/>
                </a:lnTo>
                <a:lnTo>
                  <a:pt x="1793" y="14222"/>
                </a:lnTo>
                <a:lnTo>
                  <a:pt x="1315" y="15417"/>
                </a:lnTo>
                <a:lnTo>
                  <a:pt x="956" y="16612"/>
                </a:lnTo>
                <a:lnTo>
                  <a:pt x="598" y="17867"/>
                </a:lnTo>
                <a:lnTo>
                  <a:pt x="299" y="19062"/>
                </a:lnTo>
                <a:lnTo>
                  <a:pt x="120" y="20317"/>
                </a:lnTo>
                <a:lnTo>
                  <a:pt x="0" y="21512"/>
                </a:lnTo>
                <a:lnTo>
                  <a:pt x="0" y="22767"/>
                </a:lnTo>
                <a:lnTo>
                  <a:pt x="0" y="23962"/>
                </a:lnTo>
                <a:lnTo>
                  <a:pt x="180" y="25217"/>
                </a:lnTo>
                <a:lnTo>
                  <a:pt x="419" y="26412"/>
                </a:lnTo>
                <a:lnTo>
                  <a:pt x="777" y="27607"/>
                </a:lnTo>
                <a:lnTo>
                  <a:pt x="1255" y="28743"/>
                </a:lnTo>
                <a:lnTo>
                  <a:pt x="1853" y="29758"/>
                </a:lnTo>
                <a:lnTo>
                  <a:pt x="2510" y="30774"/>
                </a:lnTo>
                <a:lnTo>
                  <a:pt x="3227" y="31730"/>
                </a:lnTo>
                <a:lnTo>
                  <a:pt x="4064" y="32627"/>
                </a:lnTo>
                <a:lnTo>
                  <a:pt x="4900" y="33403"/>
                </a:lnTo>
                <a:lnTo>
                  <a:pt x="5856" y="34180"/>
                </a:lnTo>
                <a:lnTo>
                  <a:pt x="6872" y="34897"/>
                </a:lnTo>
                <a:lnTo>
                  <a:pt x="7948" y="35555"/>
                </a:lnTo>
                <a:lnTo>
                  <a:pt x="9083" y="36092"/>
                </a:lnTo>
                <a:lnTo>
                  <a:pt x="10219" y="36630"/>
                </a:lnTo>
                <a:lnTo>
                  <a:pt x="11414" y="37049"/>
                </a:lnTo>
                <a:lnTo>
                  <a:pt x="12609" y="37407"/>
                </a:lnTo>
                <a:lnTo>
                  <a:pt x="13864" y="37766"/>
                </a:lnTo>
                <a:lnTo>
                  <a:pt x="15119" y="38005"/>
                </a:lnTo>
                <a:lnTo>
                  <a:pt x="16433" y="38184"/>
                </a:lnTo>
                <a:lnTo>
                  <a:pt x="17688" y="38303"/>
                </a:lnTo>
                <a:lnTo>
                  <a:pt x="20257" y="38303"/>
                </a:lnTo>
                <a:lnTo>
                  <a:pt x="21512" y="38184"/>
                </a:lnTo>
                <a:lnTo>
                  <a:pt x="22767" y="38064"/>
                </a:lnTo>
                <a:lnTo>
                  <a:pt x="24022" y="37825"/>
                </a:lnTo>
                <a:lnTo>
                  <a:pt x="25217" y="37467"/>
                </a:lnTo>
                <a:lnTo>
                  <a:pt x="26353" y="37108"/>
                </a:lnTo>
                <a:lnTo>
                  <a:pt x="27488" y="36630"/>
                </a:lnTo>
                <a:lnTo>
                  <a:pt x="28563" y="36092"/>
                </a:lnTo>
                <a:lnTo>
                  <a:pt x="29579" y="35495"/>
                </a:lnTo>
                <a:lnTo>
                  <a:pt x="30595" y="34838"/>
                </a:lnTo>
                <a:lnTo>
                  <a:pt x="31491" y="34061"/>
                </a:lnTo>
                <a:lnTo>
                  <a:pt x="32328" y="33224"/>
                </a:lnTo>
                <a:lnTo>
                  <a:pt x="33165" y="32268"/>
                </a:lnTo>
                <a:lnTo>
                  <a:pt x="33882" y="31252"/>
                </a:lnTo>
                <a:lnTo>
                  <a:pt x="34599" y="30177"/>
                </a:lnTo>
                <a:lnTo>
                  <a:pt x="35196" y="29041"/>
                </a:lnTo>
                <a:lnTo>
                  <a:pt x="35734" y="27906"/>
                </a:lnTo>
                <a:lnTo>
                  <a:pt x="36212" y="26711"/>
                </a:lnTo>
                <a:lnTo>
                  <a:pt x="36630" y="25516"/>
                </a:lnTo>
                <a:lnTo>
                  <a:pt x="36929" y="24261"/>
                </a:lnTo>
                <a:lnTo>
                  <a:pt x="37168" y="23006"/>
                </a:lnTo>
                <a:lnTo>
                  <a:pt x="37347" y="21751"/>
                </a:lnTo>
                <a:lnTo>
                  <a:pt x="37467" y="20496"/>
                </a:lnTo>
                <a:lnTo>
                  <a:pt x="37467" y="19241"/>
                </a:lnTo>
                <a:lnTo>
                  <a:pt x="37407" y="17927"/>
                </a:lnTo>
                <a:lnTo>
                  <a:pt x="37288" y="16672"/>
                </a:lnTo>
                <a:lnTo>
                  <a:pt x="37108" y="15417"/>
                </a:lnTo>
                <a:lnTo>
                  <a:pt x="36810" y="14162"/>
                </a:lnTo>
                <a:lnTo>
                  <a:pt x="36571" y="13385"/>
                </a:lnTo>
                <a:lnTo>
                  <a:pt x="36272" y="12609"/>
                </a:lnTo>
                <a:lnTo>
                  <a:pt x="35973" y="11832"/>
                </a:lnTo>
                <a:lnTo>
                  <a:pt x="35615" y="11055"/>
                </a:lnTo>
                <a:lnTo>
                  <a:pt x="35256" y="10338"/>
                </a:lnTo>
                <a:lnTo>
                  <a:pt x="34898" y="9621"/>
                </a:lnTo>
                <a:lnTo>
                  <a:pt x="34001" y="8187"/>
                </a:lnTo>
                <a:lnTo>
                  <a:pt x="32985" y="6872"/>
                </a:lnTo>
                <a:lnTo>
                  <a:pt x="31850" y="5677"/>
                </a:lnTo>
                <a:lnTo>
                  <a:pt x="30655" y="4542"/>
                </a:lnTo>
                <a:lnTo>
                  <a:pt x="29340" y="3526"/>
                </a:lnTo>
                <a:lnTo>
                  <a:pt x="28085" y="2630"/>
                </a:lnTo>
                <a:lnTo>
                  <a:pt x="26771" y="1912"/>
                </a:lnTo>
                <a:lnTo>
                  <a:pt x="25396" y="1255"/>
                </a:lnTo>
                <a:lnTo>
                  <a:pt x="23962" y="717"/>
                </a:lnTo>
                <a:lnTo>
                  <a:pt x="22648" y="299"/>
                </a:lnTo>
                <a:lnTo>
                  <a:pt x="2133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0" name="Google Shape;140;p5"/>
          <p:cNvSpPr/>
          <p:nvPr/>
        </p:nvSpPr>
        <p:spPr>
          <a:xfrm rot="-548659">
            <a:off x="11297741" y="5384373"/>
            <a:ext cx="1021139" cy="764681"/>
          </a:xfrm>
          <a:custGeom>
            <a:avLst/>
            <a:gdLst/>
            <a:ahLst/>
            <a:cxnLst/>
            <a:rect l="l" t="t" r="r" b="b"/>
            <a:pathLst>
              <a:path w="38304" h="28684" extrusionOk="0">
                <a:moveTo>
                  <a:pt x="33404" y="2690"/>
                </a:moveTo>
                <a:lnTo>
                  <a:pt x="34061" y="5200"/>
                </a:lnTo>
                <a:lnTo>
                  <a:pt x="34778" y="7769"/>
                </a:lnTo>
                <a:lnTo>
                  <a:pt x="35017" y="9084"/>
                </a:lnTo>
                <a:lnTo>
                  <a:pt x="35256" y="10398"/>
                </a:lnTo>
                <a:lnTo>
                  <a:pt x="35316" y="11713"/>
                </a:lnTo>
                <a:lnTo>
                  <a:pt x="35316" y="12370"/>
                </a:lnTo>
                <a:lnTo>
                  <a:pt x="35316" y="12968"/>
                </a:lnTo>
                <a:lnTo>
                  <a:pt x="33344" y="12251"/>
                </a:lnTo>
                <a:lnTo>
                  <a:pt x="31313" y="11593"/>
                </a:lnTo>
                <a:lnTo>
                  <a:pt x="29281" y="10996"/>
                </a:lnTo>
                <a:lnTo>
                  <a:pt x="27249" y="10458"/>
                </a:lnTo>
                <a:lnTo>
                  <a:pt x="25277" y="9861"/>
                </a:lnTo>
                <a:lnTo>
                  <a:pt x="23186" y="9323"/>
                </a:lnTo>
                <a:lnTo>
                  <a:pt x="22170" y="9084"/>
                </a:lnTo>
                <a:lnTo>
                  <a:pt x="21094" y="8904"/>
                </a:lnTo>
                <a:lnTo>
                  <a:pt x="20079" y="8785"/>
                </a:lnTo>
                <a:lnTo>
                  <a:pt x="19063" y="8665"/>
                </a:lnTo>
                <a:lnTo>
                  <a:pt x="26233" y="5678"/>
                </a:lnTo>
                <a:lnTo>
                  <a:pt x="33404" y="2690"/>
                </a:lnTo>
                <a:close/>
                <a:moveTo>
                  <a:pt x="17330" y="9442"/>
                </a:moveTo>
                <a:lnTo>
                  <a:pt x="17330" y="9502"/>
                </a:lnTo>
                <a:lnTo>
                  <a:pt x="17270" y="9622"/>
                </a:lnTo>
                <a:lnTo>
                  <a:pt x="17091" y="9980"/>
                </a:lnTo>
                <a:lnTo>
                  <a:pt x="16493" y="10936"/>
                </a:lnTo>
                <a:lnTo>
                  <a:pt x="15358" y="12490"/>
                </a:lnTo>
                <a:lnTo>
                  <a:pt x="14223" y="14342"/>
                </a:lnTo>
                <a:lnTo>
                  <a:pt x="13147" y="16195"/>
                </a:lnTo>
                <a:lnTo>
                  <a:pt x="10996" y="19959"/>
                </a:lnTo>
                <a:lnTo>
                  <a:pt x="10697" y="20676"/>
                </a:lnTo>
                <a:lnTo>
                  <a:pt x="10338" y="21513"/>
                </a:lnTo>
                <a:lnTo>
                  <a:pt x="9920" y="22349"/>
                </a:lnTo>
                <a:lnTo>
                  <a:pt x="9741" y="22708"/>
                </a:lnTo>
                <a:lnTo>
                  <a:pt x="9502" y="22947"/>
                </a:lnTo>
                <a:lnTo>
                  <a:pt x="9263" y="23126"/>
                </a:lnTo>
                <a:lnTo>
                  <a:pt x="8964" y="23186"/>
                </a:lnTo>
                <a:lnTo>
                  <a:pt x="8665" y="23186"/>
                </a:lnTo>
                <a:lnTo>
                  <a:pt x="8367" y="23126"/>
                </a:lnTo>
                <a:lnTo>
                  <a:pt x="8068" y="23007"/>
                </a:lnTo>
                <a:lnTo>
                  <a:pt x="7709" y="22827"/>
                </a:lnTo>
                <a:lnTo>
                  <a:pt x="6992" y="22349"/>
                </a:lnTo>
                <a:lnTo>
                  <a:pt x="6275" y="21812"/>
                </a:lnTo>
                <a:lnTo>
                  <a:pt x="5618" y="21274"/>
                </a:lnTo>
                <a:lnTo>
                  <a:pt x="4602" y="20318"/>
                </a:lnTo>
                <a:lnTo>
                  <a:pt x="3945" y="19660"/>
                </a:lnTo>
                <a:lnTo>
                  <a:pt x="3347" y="19003"/>
                </a:lnTo>
                <a:lnTo>
                  <a:pt x="2750" y="18286"/>
                </a:lnTo>
                <a:lnTo>
                  <a:pt x="2272" y="17509"/>
                </a:lnTo>
                <a:lnTo>
                  <a:pt x="2032" y="17031"/>
                </a:lnTo>
                <a:lnTo>
                  <a:pt x="1913" y="16673"/>
                </a:lnTo>
                <a:lnTo>
                  <a:pt x="1853" y="16493"/>
                </a:lnTo>
                <a:lnTo>
                  <a:pt x="1913" y="16314"/>
                </a:lnTo>
                <a:lnTo>
                  <a:pt x="1973" y="16195"/>
                </a:lnTo>
                <a:lnTo>
                  <a:pt x="2092" y="16015"/>
                </a:lnTo>
                <a:lnTo>
                  <a:pt x="2331" y="15836"/>
                </a:lnTo>
                <a:lnTo>
                  <a:pt x="2570" y="15657"/>
                </a:lnTo>
                <a:lnTo>
                  <a:pt x="3228" y="15418"/>
                </a:lnTo>
                <a:lnTo>
                  <a:pt x="4542" y="14999"/>
                </a:lnTo>
                <a:lnTo>
                  <a:pt x="17330" y="9442"/>
                </a:lnTo>
                <a:close/>
                <a:moveTo>
                  <a:pt x="18107" y="9263"/>
                </a:moveTo>
                <a:lnTo>
                  <a:pt x="18286" y="9323"/>
                </a:lnTo>
                <a:lnTo>
                  <a:pt x="18824" y="9382"/>
                </a:lnTo>
                <a:lnTo>
                  <a:pt x="20437" y="9622"/>
                </a:lnTo>
                <a:lnTo>
                  <a:pt x="21991" y="9920"/>
                </a:lnTo>
                <a:lnTo>
                  <a:pt x="23724" y="10219"/>
                </a:lnTo>
                <a:lnTo>
                  <a:pt x="25516" y="10637"/>
                </a:lnTo>
                <a:lnTo>
                  <a:pt x="27249" y="11115"/>
                </a:lnTo>
                <a:lnTo>
                  <a:pt x="28922" y="11593"/>
                </a:lnTo>
                <a:lnTo>
                  <a:pt x="32388" y="12669"/>
                </a:lnTo>
                <a:lnTo>
                  <a:pt x="33046" y="12908"/>
                </a:lnTo>
                <a:lnTo>
                  <a:pt x="33822" y="13267"/>
                </a:lnTo>
                <a:lnTo>
                  <a:pt x="34599" y="13446"/>
                </a:lnTo>
                <a:lnTo>
                  <a:pt x="34958" y="13506"/>
                </a:lnTo>
                <a:lnTo>
                  <a:pt x="35256" y="13506"/>
                </a:lnTo>
                <a:lnTo>
                  <a:pt x="35137" y="14043"/>
                </a:lnTo>
                <a:lnTo>
                  <a:pt x="34958" y="14641"/>
                </a:lnTo>
                <a:lnTo>
                  <a:pt x="34539" y="15776"/>
                </a:lnTo>
                <a:lnTo>
                  <a:pt x="34061" y="16852"/>
                </a:lnTo>
                <a:lnTo>
                  <a:pt x="33404" y="17868"/>
                </a:lnTo>
                <a:lnTo>
                  <a:pt x="32687" y="18884"/>
                </a:lnTo>
                <a:lnTo>
                  <a:pt x="31850" y="19780"/>
                </a:lnTo>
                <a:lnTo>
                  <a:pt x="30954" y="20676"/>
                </a:lnTo>
                <a:lnTo>
                  <a:pt x="29938" y="21453"/>
                </a:lnTo>
                <a:lnTo>
                  <a:pt x="28922" y="22230"/>
                </a:lnTo>
                <a:lnTo>
                  <a:pt x="27847" y="22887"/>
                </a:lnTo>
                <a:lnTo>
                  <a:pt x="26711" y="23544"/>
                </a:lnTo>
                <a:lnTo>
                  <a:pt x="25576" y="24082"/>
                </a:lnTo>
                <a:lnTo>
                  <a:pt x="24441" y="24501"/>
                </a:lnTo>
                <a:lnTo>
                  <a:pt x="23305" y="24919"/>
                </a:lnTo>
                <a:lnTo>
                  <a:pt x="22170" y="25218"/>
                </a:lnTo>
                <a:lnTo>
                  <a:pt x="21035" y="25457"/>
                </a:lnTo>
                <a:lnTo>
                  <a:pt x="21035" y="25457"/>
                </a:lnTo>
                <a:lnTo>
                  <a:pt x="21094" y="25277"/>
                </a:lnTo>
                <a:lnTo>
                  <a:pt x="21035" y="25098"/>
                </a:lnTo>
                <a:lnTo>
                  <a:pt x="20915" y="24979"/>
                </a:lnTo>
                <a:lnTo>
                  <a:pt x="20796" y="25038"/>
                </a:lnTo>
                <a:lnTo>
                  <a:pt x="20736" y="25038"/>
                </a:lnTo>
                <a:lnTo>
                  <a:pt x="20796" y="24919"/>
                </a:lnTo>
                <a:lnTo>
                  <a:pt x="20796" y="24680"/>
                </a:lnTo>
                <a:lnTo>
                  <a:pt x="20736" y="23963"/>
                </a:lnTo>
                <a:lnTo>
                  <a:pt x="20497" y="22887"/>
                </a:lnTo>
                <a:lnTo>
                  <a:pt x="20198" y="21752"/>
                </a:lnTo>
                <a:lnTo>
                  <a:pt x="19541" y="19421"/>
                </a:lnTo>
                <a:lnTo>
                  <a:pt x="19123" y="18107"/>
                </a:lnTo>
                <a:lnTo>
                  <a:pt x="18704" y="16195"/>
                </a:lnTo>
                <a:lnTo>
                  <a:pt x="18346" y="14282"/>
                </a:lnTo>
                <a:lnTo>
                  <a:pt x="18107" y="12370"/>
                </a:lnTo>
                <a:lnTo>
                  <a:pt x="17987" y="10458"/>
                </a:lnTo>
                <a:lnTo>
                  <a:pt x="19003" y="11713"/>
                </a:lnTo>
                <a:lnTo>
                  <a:pt x="20138" y="13028"/>
                </a:lnTo>
                <a:lnTo>
                  <a:pt x="21274" y="14223"/>
                </a:lnTo>
                <a:lnTo>
                  <a:pt x="22529" y="15418"/>
                </a:lnTo>
                <a:lnTo>
                  <a:pt x="23783" y="16613"/>
                </a:lnTo>
                <a:lnTo>
                  <a:pt x="25038" y="17688"/>
                </a:lnTo>
                <a:lnTo>
                  <a:pt x="26353" y="18764"/>
                </a:lnTo>
                <a:lnTo>
                  <a:pt x="27668" y="19840"/>
                </a:lnTo>
                <a:lnTo>
                  <a:pt x="28146" y="20198"/>
                </a:lnTo>
                <a:lnTo>
                  <a:pt x="28803" y="20736"/>
                </a:lnTo>
                <a:lnTo>
                  <a:pt x="29161" y="20915"/>
                </a:lnTo>
                <a:lnTo>
                  <a:pt x="29520" y="21095"/>
                </a:lnTo>
                <a:lnTo>
                  <a:pt x="29819" y="21095"/>
                </a:lnTo>
                <a:lnTo>
                  <a:pt x="29938" y="21035"/>
                </a:lnTo>
                <a:lnTo>
                  <a:pt x="29998" y="20975"/>
                </a:lnTo>
                <a:lnTo>
                  <a:pt x="30058" y="20855"/>
                </a:lnTo>
                <a:lnTo>
                  <a:pt x="30058" y="20736"/>
                </a:lnTo>
                <a:lnTo>
                  <a:pt x="29998" y="20437"/>
                </a:lnTo>
                <a:lnTo>
                  <a:pt x="29759" y="20198"/>
                </a:lnTo>
                <a:lnTo>
                  <a:pt x="29460" y="19899"/>
                </a:lnTo>
                <a:lnTo>
                  <a:pt x="28743" y="19421"/>
                </a:lnTo>
                <a:lnTo>
                  <a:pt x="28265" y="19123"/>
                </a:lnTo>
                <a:lnTo>
                  <a:pt x="26950" y="18107"/>
                </a:lnTo>
                <a:lnTo>
                  <a:pt x="25636" y="17091"/>
                </a:lnTo>
                <a:lnTo>
                  <a:pt x="24321" y="16015"/>
                </a:lnTo>
                <a:lnTo>
                  <a:pt x="23066" y="14880"/>
                </a:lnTo>
                <a:lnTo>
                  <a:pt x="21871" y="13745"/>
                </a:lnTo>
                <a:lnTo>
                  <a:pt x="20676" y="12550"/>
                </a:lnTo>
                <a:lnTo>
                  <a:pt x="19481" y="11295"/>
                </a:lnTo>
                <a:lnTo>
                  <a:pt x="18943" y="10697"/>
                </a:lnTo>
                <a:lnTo>
                  <a:pt x="18465" y="10040"/>
                </a:lnTo>
                <a:lnTo>
                  <a:pt x="18047" y="9502"/>
                </a:lnTo>
                <a:lnTo>
                  <a:pt x="17987" y="9382"/>
                </a:lnTo>
                <a:lnTo>
                  <a:pt x="17987" y="9263"/>
                </a:lnTo>
                <a:close/>
                <a:moveTo>
                  <a:pt x="17509" y="9861"/>
                </a:moveTo>
                <a:lnTo>
                  <a:pt x="17390" y="10876"/>
                </a:lnTo>
                <a:lnTo>
                  <a:pt x="17390" y="11832"/>
                </a:lnTo>
                <a:lnTo>
                  <a:pt x="17390" y="12848"/>
                </a:lnTo>
                <a:lnTo>
                  <a:pt x="17509" y="13804"/>
                </a:lnTo>
                <a:lnTo>
                  <a:pt x="17629" y="14820"/>
                </a:lnTo>
                <a:lnTo>
                  <a:pt x="17808" y="15776"/>
                </a:lnTo>
                <a:lnTo>
                  <a:pt x="18286" y="17748"/>
                </a:lnTo>
                <a:lnTo>
                  <a:pt x="19302" y="21692"/>
                </a:lnTo>
                <a:lnTo>
                  <a:pt x="19780" y="23604"/>
                </a:lnTo>
                <a:lnTo>
                  <a:pt x="19959" y="24620"/>
                </a:lnTo>
                <a:lnTo>
                  <a:pt x="20138" y="25576"/>
                </a:lnTo>
                <a:lnTo>
                  <a:pt x="18764" y="25696"/>
                </a:lnTo>
                <a:lnTo>
                  <a:pt x="17449" y="25696"/>
                </a:lnTo>
                <a:lnTo>
                  <a:pt x="16135" y="25576"/>
                </a:lnTo>
                <a:lnTo>
                  <a:pt x="14820" y="25457"/>
                </a:lnTo>
                <a:lnTo>
                  <a:pt x="13506" y="25158"/>
                </a:lnTo>
                <a:lnTo>
                  <a:pt x="12191" y="24799"/>
                </a:lnTo>
                <a:lnTo>
                  <a:pt x="10936" y="24321"/>
                </a:lnTo>
                <a:lnTo>
                  <a:pt x="9741" y="23843"/>
                </a:lnTo>
                <a:lnTo>
                  <a:pt x="9980" y="23544"/>
                </a:lnTo>
                <a:lnTo>
                  <a:pt x="10219" y="23186"/>
                </a:lnTo>
                <a:lnTo>
                  <a:pt x="10637" y="22409"/>
                </a:lnTo>
                <a:lnTo>
                  <a:pt x="10996" y="21573"/>
                </a:lnTo>
                <a:lnTo>
                  <a:pt x="11354" y="20855"/>
                </a:lnTo>
                <a:lnTo>
                  <a:pt x="13386" y="17031"/>
                </a:lnTo>
                <a:lnTo>
                  <a:pt x="15418" y="13446"/>
                </a:lnTo>
                <a:lnTo>
                  <a:pt x="17509" y="9861"/>
                </a:lnTo>
                <a:close/>
                <a:moveTo>
                  <a:pt x="35256" y="1973"/>
                </a:moveTo>
                <a:lnTo>
                  <a:pt x="35735" y="3228"/>
                </a:lnTo>
                <a:lnTo>
                  <a:pt x="36213" y="4542"/>
                </a:lnTo>
                <a:lnTo>
                  <a:pt x="36631" y="5857"/>
                </a:lnTo>
                <a:lnTo>
                  <a:pt x="36989" y="7231"/>
                </a:lnTo>
                <a:lnTo>
                  <a:pt x="37228" y="8546"/>
                </a:lnTo>
                <a:lnTo>
                  <a:pt x="37408" y="9920"/>
                </a:lnTo>
                <a:lnTo>
                  <a:pt x="37467" y="11295"/>
                </a:lnTo>
                <a:lnTo>
                  <a:pt x="37348" y="12729"/>
                </a:lnTo>
                <a:lnTo>
                  <a:pt x="37288" y="13386"/>
                </a:lnTo>
                <a:lnTo>
                  <a:pt x="37169" y="14043"/>
                </a:lnTo>
                <a:lnTo>
                  <a:pt x="36989" y="14760"/>
                </a:lnTo>
                <a:lnTo>
                  <a:pt x="36750" y="15418"/>
                </a:lnTo>
                <a:lnTo>
                  <a:pt x="36511" y="16075"/>
                </a:lnTo>
                <a:lnTo>
                  <a:pt x="36213" y="16732"/>
                </a:lnTo>
                <a:lnTo>
                  <a:pt x="35495" y="17987"/>
                </a:lnTo>
                <a:lnTo>
                  <a:pt x="34659" y="19182"/>
                </a:lnTo>
                <a:lnTo>
                  <a:pt x="33763" y="20377"/>
                </a:lnTo>
                <a:lnTo>
                  <a:pt x="32687" y="21453"/>
                </a:lnTo>
                <a:lnTo>
                  <a:pt x="31611" y="22469"/>
                </a:lnTo>
                <a:lnTo>
                  <a:pt x="30416" y="23425"/>
                </a:lnTo>
                <a:lnTo>
                  <a:pt x="29161" y="24321"/>
                </a:lnTo>
                <a:lnTo>
                  <a:pt x="27847" y="25098"/>
                </a:lnTo>
                <a:lnTo>
                  <a:pt x="26532" y="25815"/>
                </a:lnTo>
                <a:lnTo>
                  <a:pt x="25158" y="26413"/>
                </a:lnTo>
                <a:lnTo>
                  <a:pt x="23843" y="26891"/>
                </a:lnTo>
                <a:lnTo>
                  <a:pt x="22469" y="27309"/>
                </a:lnTo>
                <a:lnTo>
                  <a:pt x="21154" y="27548"/>
                </a:lnTo>
                <a:lnTo>
                  <a:pt x="20437" y="27668"/>
                </a:lnTo>
                <a:lnTo>
                  <a:pt x="19660" y="27727"/>
                </a:lnTo>
                <a:lnTo>
                  <a:pt x="18107" y="27727"/>
                </a:lnTo>
                <a:lnTo>
                  <a:pt x="16553" y="27548"/>
                </a:lnTo>
                <a:lnTo>
                  <a:pt x="14999" y="27309"/>
                </a:lnTo>
                <a:lnTo>
                  <a:pt x="13506" y="26951"/>
                </a:lnTo>
                <a:lnTo>
                  <a:pt x="12012" y="26472"/>
                </a:lnTo>
                <a:lnTo>
                  <a:pt x="10578" y="25994"/>
                </a:lnTo>
                <a:lnTo>
                  <a:pt x="9143" y="25397"/>
                </a:lnTo>
                <a:lnTo>
                  <a:pt x="8367" y="25038"/>
                </a:lnTo>
                <a:lnTo>
                  <a:pt x="7650" y="24680"/>
                </a:lnTo>
                <a:lnTo>
                  <a:pt x="6932" y="24262"/>
                </a:lnTo>
                <a:lnTo>
                  <a:pt x="6335" y="23843"/>
                </a:lnTo>
                <a:lnTo>
                  <a:pt x="5678" y="23365"/>
                </a:lnTo>
                <a:lnTo>
                  <a:pt x="5140" y="22827"/>
                </a:lnTo>
                <a:lnTo>
                  <a:pt x="4602" y="22290"/>
                </a:lnTo>
                <a:lnTo>
                  <a:pt x="4064" y="21752"/>
                </a:lnTo>
                <a:lnTo>
                  <a:pt x="3108" y="20557"/>
                </a:lnTo>
                <a:lnTo>
                  <a:pt x="2272" y="19302"/>
                </a:lnTo>
                <a:lnTo>
                  <a:pt x="1435" y="17927"/>
                </a:lnTo>
                <a:lnTo>
                  <a:pt x="658" y="16434"/>
                </a:lnTo>
                <a:lnTo>
                  <a:pt x="957" y="16374"/>
                </a:lnTo>
                <a:lnTo>
                  <a:pt x="1136" y="16434"/>
                </a:lnTo>
                <a:lnTo>
                  <a:pt x="1256" y="16434"/>
                </a:lnTo>
                <a:lnTo>
                  <a:pt x="1315" y="16553"/>
                </a:lnTo>
                <a:lnTo>
                  <a:pt x="1435" y="16912"/>
                </a:lnTo>
                <a:lnTo>
                  <a:pt x="1554" y="17449"/>
                </a:lnTo>
                <a:lnTo>
                  <a:pt x="1734" y="17808"/>
                </a:lnTo>
                <a:lnTo>
                  <a:pt x="1973" y="18226"/>
                </a:lnTo>
                <a:lnTo>
                  <a:pt x="2511" y="18943"/>
                </a:lnTo>
                <a:lnTo>
                  <a:pt x="3048" y="19660"/>
                </a:lnTo>
                <a:lnTo>
                  <a:pt x="3646" y="20377"/>
                </a:lnTo>
                <a:lnTo>
                  <a:pt x="4303" y="20975"/>
                </a:lnTo>
                <a:lnTo>
                  <a:pt x="4961" y="21632"/>
                </a:lnTo>
                <a:lnTo>
                  <a:pt x="5678" y="22230"/>
                </a:lnTo>
                <a:lnTo>
                  <a:pt x="6395" y="22827"/>
                </a:lnTo>
                <a:lnTo>
                  <a:pt x="7231" y="23365"/>
                </a:lnTo>
                <a:lnTo>
                  <a:pt x="8008" y="23903"/>
                </a:lnTo>
                <a:lnTo>
                  <a:pt x="8845" y="24381"/>
                </a:lnTo>
                <a:lnTo>
                  <a:pt x="9681" y="24799"/>
                </a:lnTo>
                <a:lnTo>
                  <a:pt x="10578" y="25158"/>
                </a:lnTo>
                <a:lnTo>
                  <a:pt x="11414" y="25516"/>
                </a:lnTo>
                <a:lnTo>
                  <a:pt x="12310" y="25815"/>
                </a:lnTo>
                <a:lnTo>
                  <a:pt x="13147" y="26054"/>
                </a:lnTo>
                <a:lnTo>
                  <a:pt x="13984" y="26233"/>
                </a:lnTo>
                <a:lnTo>
                  <a:pt x="14820" y="26413"/>
                </a:lnTo>
                <a:lnTo>
                  <a:pt x="15716" y="26532"/>
                </a:lnTo>
                <a:lnTo>
                  <a:pt x="16553" y="26592"/>
                </a:lnTo>
                <a:lnTo>
                  <a:pt x="17449" y="26652"/>
                </a:lnTo>
                <a:lnTo>
                  <a:pt x="18346" y="26652"/>
                </a:lnTo>
                <a:lnTo>
                  <a:pt x="19182" y="26592"/>
                </a:lnTo>
                <a:lnTo>
                  <a:pt x="20079" y="26532"/>
                </a:lnTo>
                <a:lnTo>
                  <a:pt x="20915" y="26413"/>
                </a:lnTo>
                <a:lnTo>
                  <a:pt x="21812" y="26233"/>
                </a:lnTo>
                <a:lnTo>
                  <a:pt x="22648" y="26054"/>
                </a:lnTo>
                <a:lnTo>
                  <a:pt x="23485" y="25815"/>
                </a:lnTo>
                <a:lnTo>
                  <a:pt x="24321" y="25516"/>
                </a:lnTo>
                <a:lnTo>
                  <a:pt x="25158" y="25218"/>
                </a:lnTo>
                <a:lnTo>
                  <a:pt x="26592" y="24620"/>
                </a:lnTo>
                <a:lnTo>
                  <a:pt x="28026" y="23843"/>
                </a:lnTo>
                <a:lnTo>
                  <a:pt x="29341" y="22947"/>
                </a:lnTo>
                <a:lnTo>
                  <a:pt x="30596" y="21991"/>
                </a:lnTo>
                <a:lnTo>
                  <a:pt x="31791" y="20975"/>
                </a:lnTo>
                <a:lnTo>
                  <a:pt x="32328" y="20377"/>
                </a:lnTo>
                <a:lnTo>
                  <a:pt x="32866" y="19780"/>
                </a:lnTo>
                <a:lnTo>
                  <a:pt x="33344" y="19182"/>
                </a:lnTo>
                <a:lnTo>
                  <a:pt x="33822" y="18525"/>
                </a:lnTo>
                <a:lnTo>
                  <a:pt x="34241" y="17868"/>
                </a:lnTo>
                <a:lnTo>
                  <a:pt x="34659" y="17151"/>
                </a:lnTo>
                <a:lnTo>
                  <a:pt x="35077" y="16314"/>
                </a:lnTo>
                <a:lnTo>
                  <a:pt x="35436" y="15478"/>
                </a:lnTo>
                <a:lnTo>
                  <a:pt x="35675" y="14581"/>
                </a:lnTo>
                <a:lnTo>
                  <a:pt x="35914" y="13745"/>
                </a:lnTo>
                <a:lnTo>
                  <a:pt x="36033" y="12848"/>
                </a:lnTo>
                <a:lnTo>
                  <a:pt x="36033" y="11892"/>
                </a:lnTo>
                <a:lnTo>
                  <a:pt x="36033" y="10996"/>
                </a:lnTo>
                <a:lnTo>
                  <a:pt x="35914" y="10040"/>
                </a:lnTo>
                <a:lnTo>
                  <a:pt x="35735" y="8904"/>
                </a:lnTo>
                <a:lnTo>
                  <a:pt x="35495" y="7769"/>
                </a:lnTo>
                <a:lnTo>
                  <a:pt x="34898" y="5439"/>
                </a:lnTo>
                <a:lnTo>
                  <a:pt x="34539" y="4303"/>
                </a:lnTo>
                <a:lnTo>
                  <a:pt x="34420" y="3706"/>
                </a:lnTo>
                <a:lnTo>
                  <a:pt x="34360" y="3168"/>
                </a:lnTo>
                <a:lnTo>
                  <a:pt x="34360" y="2630"/>
                </a:lnTo>
                <a:lnTo>
                  <a:pt x="34360" y="2451"/>
                </a:lnTo>
                <a:lnTo>
                  <a:pt x="34420" y="2331"/>
                </a:lnTo>
                <a:lnTo>
                  <a:pt x="34480" y="2272"/>
                </a:lnTo>
                <a:lnTo>
                  <a:pt x="34659" y="2212"/>
                </a:lnTo>
                <a:lnTo>
                  <a:pt x="35256" y="1973"/>
                </a:lnTo>
                <a:close/>
                <a:moveTo>
                  <a:pt x="35137" y="1"/>
                </a:moveTo>
                <a:lnTo>
                  <a:pt x="34958" y="120"/>
                </a:lnTo>
                <a:lnTo>
                  <a:pt x="34838" y="240"/>
                </a:lnTo>
                <a:lnTo>
                  <a:pt x="34778" y="479"/>
                </a:lnTo>
                <a:lnTo>
                  <a:pt x="34778" y="658"/>
                </a:lnTo>
                <a:lnTo>
                  <a:pt x="34838" y="897"/>
                </a:lnTo>
                <a:lnTo>
                  <a:pt x="34420" y="1017"/>
                </a:lnTo>
                <a:lnTo>
                  <a:pt x="34002" y="1077"/>
                </a:lnTo>
                <a:lnTo>
                  <a:pt x="33643" y="1136"/>
                </a:lnTo>
                <a:lnTo>
                  <a:pt x="33285" y="1256"/>
                </a:lnTo>
                <a:lnTo>
                  <a:pt x="32986" y="1435"/>
                </a:lnTo>
                <a:lnTo>
                  <a:pt x="32567" y="1674"/>
                </a:lnTo>
                <a:lnTo>
                  <a:pt x="32149" y="1973"/>
                </a:lnTo>
                <a:lnTo>
                  <a:pt x="31671" y="2152"/>
                </a:lnTo>
                <a:lnTo>
                  <a:pt x="26652" y="4244"/>
                </a:lnTo>
                <a:lnTo>
                  <a:pt x="21513" y="6395"/>
                </a:lnTo>
                <a:lnTo>
                  <a:pt x="16314" y="8606"/>
                </a:lnTo>
                <a:lnTo>
                  <a:pt x="11474" y="10757"/>
                </a:lnTo>
                <a:lnTo>
                  <a:pt x="6693" y="12968"/>
                </a:lnTo>
                <a:lnTo>
                  <a:pt x="5020" y="13685"/>
                </a:lnTo>
                <a:lnTo>
                  <a:pt x="3347" y="14402"/>
                </a:lnTo>
                <a:lnTo>
                  <a:pt x="2570" y="14760"/>
                </a:lnTo>
                <a:lnTo>
                  <a:pt x="1793" y="15179"/>
                </a:lnTo>
                <a:lnTo>
                  <a:pt x="1076" y="15657"/>
                </a:lnTo>
                <a:lnTo>
                  <a:pt x="479" y="16135"/>
                </a:lnTo>
                <a:lnTo>
                  <a:pt x="419" y="15956"/>
                </a:lnTo>
                <a:lnTo>
                  <a:pt x="359" y="15776"/>
                </a:lnTo>
                <a:lnTo>
                  <a:pt x="240" y="15717"/>
                </a:lnTo>
                <a:lnTo>
                  <a:pt x="61" y="15657"/>
                </a:lnTo>
                <a:lnTo>
                  <a:pt x="1" y="15836"/>
                </a:lnTo>
                <a:lnTo>
                  <a:pt x="1" y="16015"/>
                </a:lnTo>
                <a:lnTo>
                  <a:pt x="61" y="16374"/>
                </a:lnTo>
                <a:lnTo>
                  <a:pt x="180" y="16732"/>
                </a:lnTo>
                <a:lnTo>
                  <a:pt x="539" y="17629"/>
                </a:lnTo>
                <a:lnTo>
                  <a:pt x="1076" y="18704"/>
                </a:lnTo>
                <a:lnTo>
                  <a:pt x="2152" y="20676"/>
                </a:lnTo>
                <a:lnTo>
                  <a:pt x="2869" y="21812"/>
                </a:lnTo>
                <a:lnTo>
                  <a:pt x="3467" y="22648"/>
                </a:lnTo>
                <a:lnTo>
                  <a:pt x="4124" y="23365"/>
                </a:lnTo>
                <a:lnTo>
                  <a:pt x="4841" y="23963"/>
                </a:lnTo>
                <a:lnTo>
                  <a:pt x="5558" y="24560"/>
                </a:lnTo>
                <a:lnTo>
                  <a:pt x="6395" y="25098"/>
                </a:lnTo>
                <a:lnTo>
                  <a:pt x="7231" y="25576"/>
                </a:lnTo>
                <a:lnTo>
                  <a:pt x="8068" y="26054"/>
                </a:lnTo>
                <a:lnTo>
                  <a:pt x="8964" y="26472"/>
                </a:lnTo>
                <a:lnTo>
                  <a:pt x="10996" y="27249"/>
                </a:lnTo>
                <a:lnTo>
                  <a:pt x="12071" y="27548"/>
                </a:lnTo>
                <a:lnTo>
                  <a:pt x="13087" y="27847"/>
                </a:lnTo>
                <a:lnTo>
                  <a:pt x="14103" y="28146"/>
                </a:lnTo>
                <a:lnTo>
                  <a:pt x="15179" y="28325"/>
                </a:lnTo>
                <a:lnTo>
                  <a:pt x="16195" y="28504"/>
                </a:lnTo>
                <a:lnTo>
                  <a:pt x="17270" y="28624"/>
                </a:lnTo>
                <a:lnTo>
                  <a:pt x="18346" y="28683"/>
                </a:lnTo>
                <a:lnTo>
                  <a:pt x="19362" y="28683"/>
                </a:lnTo>
                <a:lnTo>
                  <a:pt x="20437" y="28624"/>
                </a:lnTo>
                <a:lnTo>
                  <a:pt x="21453" y="28504"/>
                </a:lnTo>
                <a:lnTo>
                  <a:pt x="22529" y="28265"/>
                </a:lnTo>
                <a:lnTo>
                  <a:pt x="23544" y="28026"/>
                </a:lnTo>
                <a:lnTo>
                  <a:pt x="24620" y="27668"/>
                </a:lnTo>
                <a:lnTo>
                  <a:pt x="25636" y="27249"/>
                </a:lnTo>
                <a:lnTo>
                  <a:pt x="27309" y="26413"/>
                </a:lnTo>
                <a:lnTo>
                  <a:pt x="28982" y="25457"/>
                </a:lnTo>
                <a:lnTo>
                  <a:pt x="30655" y="24321"/>
                </a:lnTo>
                <a:lnTo>
                  <a:pt x="31432" y="23724"/>
                </a:lnTo>
                <a:lnTo>
                  <a:pt x="32209" y="23126"/>
                </a:lnTo>
                <a:lnTo>
                  <a:pt x="32926" y="22469"/>
                </a:lnTo>
                <a:lnTo>
                  <a:pt x="33643" y="21812"/>
                </a:lnTo>
                <a:lnTo>
                  <a:pt x="34300" y="21095"/>
                </a:lnTo>
                <a:lnTo>
                  <a:pt x="34958" y="20377"/>
                </a:lnTo>
                <a:lnTo>
                  <a:pt x="35555" y="19601"/>
                </a:lnTo>
                <a:lnTo>
                  <a:pt x="36093" y="18824"/>
                </a:lnTo>
                <a:lnTo>
                  <a:pt x="36571" y="17987"/>
                </a:lnTo>
                <a:lnTo>
                  <a:pt x="37049" y="17151"/>
                </a:lnTo>
                <a:lnTo>
                  <a:pt x="37467" y="16135"/>
                </a:lnTo>
                <a:lnTo>
                  <a:pt x="37826" y="15059"/>
                </a:lnTo>
                <a:lnTo>
                  <a:pt x="38065" y="13984"/>
                </a:lnTo>
                <a:lnTo>
                  <a:pt x="38244" y="12968"/>
                </a:lnTo>
                <a:lnTo>
                  <a:pt x="38304" y="11892"/>
                </a:lnTo>
                <a:lnTo>
                  <a:pt x="38304" y="10757"/>
                </a:lnTo>
                <a:lnTo>
                  <a:pt x="38244" y="9681"/>
                </a:lnTo>
                <a:lnTo>
                  <a:pt x="38125" y="8606"/>
                </a:lnTo>
                <a:lnTo>
                  <a:pt x="37945" y="7530"/>
                </a:lnTo>
                <a:lnTo>
                  <a:pt x="37706" y="6454"/>
                </a:lnTo>
                <a:lnTo>
                  <a:pt x="37408" y="5379"/>
                </a:lnTo>
                <a:lnTo>
                  <a:pt x="37109" y="4363"/>
                </a:lnTo>
                <a:lnTo>
                  <a:pt x="36332" y="2272"/>
                </a:lnTo>
                <a:lnTo>
                  <a:pt x="35555" y="300"/>
                </a:lnTo>
                <a:lnTo>
                  <a:pt x="35436" y="61"/>
                </a:lnTo>
                <a:lnTo>
                  <a:pt x="3525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1" name="Google Shape;141;p5"/>
          <p:cNvSpPr/>
          <p:nvPr/>
        </p:nvSpPr>
        <p:spPr>
          <a:xfrm rot="-9290062">
            <a:off x="11141055" y="2269409"/>
            <a:ext cx="1035975" cy="1139187"/>
          </a:xfrm>
          <a:custGeom>
            <a:avLst/>
            <a:gdLst/>
            <a:ahLst/>
            <a:cxnLst/>
            <a:rect l="l" t="t" r="r" b="b"/>
            <a:pathLst>
              <a:path w="34779" h="38244" extrusionOk="0">
                <a:moveTo>
                  <a:pt x="20975" y="9322"/>
                </a:moveTo>
                <a:lnTo>
                  <a:pt x="20855" y="9382"/>
                </a:lnTo>
                <a:lnTo>
                  <a:pt x="20258" y="9920"/>
                </a:lnTo>
                <a:lnTo>
                  <a:pt x="19839" y="10338"/>
                </a:lnTo>
                <a:lnTo>
                  <a:pt x="19421" y="10816"/>
                </a:lnTo>
                <a:lnTo>
                  <a:pt x="19122" y="11294"/>
                </a:lnTo>
                <a:lnTo>
                  <a:pt x="19003" y="11533"/>
                </a:lnTo>
                <a:lnTo>
                  <a:pt x="18943" y="11712"/>
                </a:lnTo>
                <a:lnTo>
                  <a:pt x="18943" y="11892"/>
                </a:lnTo>
                <a:lnTo>
                  <a:pt x="19003" y="12011"/>
                </a:lnTo>
                <a:lnTo>
                  <a:pt x="19182" y="12071"/>
                </a:lnTo>
                <a:lnTo>
                  <a:pt x="19421" y="12131"/>
                </a:lnTo>
                <a:lnTo>
                  <a:pt x="19541" y="12071"/>
                </a:lnTo>
                <a:lnTo>
                  <a:pt x="19720" y="11952"/>
                </a:lnTo>
                <a:lnTo>
                  <a:pt x="20019" y="11593"/>
                </a:lnTo>
                <a:lnTo>
                  <a:pt x="20497" y="10816"/>
                </a:lnTo>
                <a:lnTo>
                  <a:pt x="20676" y="10517"/>
                </a:lnTo>
                <a:lnTo>
                  <a:pt x="20915" y="9980"/>
                </a:lnTo>
                <a:lnTo>
                  <a:pt x="20975" y="9681"/>
                </a:lnTo>
                <a:lnTo>
                  <a:pt x="21034" y="9442"/>
                </a:lnTo>
                <a:lnTo>
                  <a:pt x="21034" y="9382"/>
                </a:lnTo>
                <a:lnTo>
                  <a:pt x="20975" y="9322"/>
                </a:lnTo>
                <a:close/>
                <a:moveTo>
                  <a:pt x="23245" y="15238"/>
                </a:moveTo>
                <a:lnTo>
                  <a:pt x="22827" y="15298"/>
                </a:lnTo>
                <a:lnTo>
                  <a:pt x="22708" y="15358"/>
                </a:lnTo>
                <a:lnTo>
                  <a:pt x="22588" y="15477"/>
                </a:lnTo>
                <a:lnTo>
                  <a:pt x="22588" y="15656"/>
                </a:lnTo>
                <a:lnTo>
                  <a:pt x="22708" y="15836"/>
                </a:lnTo>
                <a:lnTo>
                  <a:pt x="22827" y="15955"/>
                </a:lnTo>
                <a:lnTo>
                  <a:pt x="23126" y="16075"/>
                </a:lnTo>
                <a:lnTo>
                  <a:pt x="23843" y="16254"/>
                </a:lnTo>
                <a:lnTo>
                  <a:pt x="24560" y="16373"/>
                </a:lnTo>
                <a:lnTo>
                  <a:pt x="25277" y="16373"/>
                </a:lnTo>
                <a:lnTo>
                  <a:pt x="25755" y="16254"/>
                </a:lnTo>
                <a:lnTo>
                  <a:pt x="25934" y="16134"/>
                </a:lnTo>
                <a:lnTo>
                  <a:pt x="26054" y="16075"/>
                </a:lnTo>
                <a:lnTo>
                  <a:pt x="26054" y="16015"/>
                </a:lnTo>
                <a:lnTo>
                  <a:pt x="26054" y="15895"/>
                </a:lnTo>
                <a:lnTo>
                  <a:pt x="25815" y="15776"/>
                </a:lnTo>
                <a:lnTo>
                  <a:pt x="25038" y="15537"/>
                </a:lnTo>
                <a:lnTo>
                  <a:pt x="24440" y="15417"/>
                </a:lnTo>
                <a:lnTo>
                  <a:pt x="23843" y="15298"/>
                </a:lnTo>
                <a:lnTo>
                  <a:pt x="23245" y="15238"/>
                </a:lnTo>
                <a:close/>
                <a:moveTo>
                  <a:pt x="16792" y="18166"/>
                </a:moveTo>
                <a:lnTo>
                  <a:pt x="16553" y="18226"/>
                </a:lnTo>
                <a:lnTo>
                  <a:pt x="16075" y="18465"/>
                </a:lnTo>
                <a:lnTo>
                  <a:pt x="15776" y="18644"/>
                </a:lnTo>
                <a:lnTo>
                  <a:pt x="15358" y="19122"/>
                </a:lnTo>
                <a:lnTo>
                  <a:pt x="14939" y="19779"/>
                </a:lnTo>
                <a:lnTo>
                  <a:pt x="14760" y="20138"/>
                </a:lnTo>
                <a:lnTo>
                  <a:pt x="14641" y="20496"/>
                </a:lnTo>
                <a:lnTo>
                  <a:pt x="14641" y="20795"/>
                </a:lnTo>
                <a:lnTo>
                  <a:pt x="14641" y="20915"/>
                </a:lnTo>
                <a:lnTo>
                  <a:pt x="14700" y="21034"/>
                </a:lnTo>
                <a:lnTo>
                  <a:pt x="14820" y="21094"/>
                </a:lnTo>
                <a:lnTo>
                  <a:pt x="14939" y="21094"/>
                </a:lnTo>
                <a:lnTo>
                  <a:pt x="15059" y="21034"/>
                </a:lnTo>
                <a:lnTo>
                  <a:pt x="15238" y="20915"/>
                </a:lnTo>
                <a:lnTo>
                  <a:pt x="15537" y="20616"/>
                </a:lnTo>
                <a:lnTo>
                  <a:pt x="15895" y="20138"/>
                </a:lnTo>
                <a:lnTo>
                  <a:pt x="16553" y="19122"/>
                </a:lnTo>
                <a:lnTo>
                  <a:pt x="16971" y="18405"/>
                </a:lnTo>
                <a:lnTo>
                  <a:pt x="17031" y="18226"/>
                </a:lnTo>
                <a:lnTo>
                  <a:pt x="17031" y="18166"/>
                </a:lnTo>
                <a:close/>
                <a:moveTo>
                  <a:pt x="23365" y="22110"/>
                </a:moveTo>
                <a:lnTo>
                  <a:pt x="23245" y="22229"/>
                </a:lnTo>
                <a:lnTo>
                  <a:pt x="23245" y="22409"/>
                </a:lnTo>
                <a:lnTo>
                  <a:pt x="23245" y="22707"/>
                </a:lnTo>
                <a:lnTo>
                  <a:pt x="23245" y="22946"/>
                </a:lnTo>
                <a:lnTo>
                  <a:pt x="23305" y="23185"/>
                </a:lnTo>
                <a:lnTo>
                  <a:pt x="23425" y="23305"/>
                </a:lnTo>
                <a:lnTo>
                  <a:pt x="23544" y="23484"/>
                </a:lnTo>
                <a:lnTo>
                  <a:pt x="23783" y="23604"/>
                </a:lnTo>
                <a:lnTo>
                  <a:pt x="24261" y="23843"/>
                </a:lnTo>
                <a:lnTo>
                  <a:pt x="24560" y="23962"/>
                </a:lnTo>
                <a:lnTo>
                  <a:pt x="25098" y="23962"/>
                </a:lnTo>
                <a:lnTo>
                  <a:pt x="25337" y="23843"/>
                </a:lnTo>
                <a:lnTo>
                  <a:pt x="25516" y="23664"/>
                </a:lnTo>
                <a:lnTo>
                  <a:pt x="25695" y="23544"/>
                </a:lnTo>
                <a:lnTo>
                  <a:pt x="25755" y="23425"/>
                </a:lnTo>
                <a:lnTo>
                  <a:pt x="25695" y="23305"/>
                </a:lnTo>
                <a:lnTo>
                  <a:pt x="25636" y="23185"/>
                </a:lnTo>
                <a:lnTo>
                  <a:pt x="25516" y="23066"/>
                </a:lnTo>
                <a:lnTo>
                  <a:pt x="25217" y="22827"/>
                </a:lnTo>
                <a:lnTo>
                  <a:pt x="24321" y="22528"/>
                </a:lnTo>
                <a:lnTo>
                  <a:pt x="23962" y="22409"/>
                </a:lnTo>
                <a:lnTo>
                  <a:pt x="23723" y="22289"/>
                </a:lnTo>
                <a:lnTo>
                  <a:pt x="23484" y="22110"/>
                </a:lnTo>
                <a:close/>
                <a:moveTo>
                  <a:pt x="9024" y="23783"/>
                </a:moveTo>
                <a:lnTo>
                  <a:pt x="8486" y="24142"/>
                </a:lnTo>
                <a:lnTo>
                  <a:pt x="8068" y="24440"/>
                </a:lnTo>
                <a:lnTo>
                  <a:pt x="7709" y="24799"/>
                </a:lnTo>
                <a:lnTo>
                  <a:pt x="7410" y="25157"/>
                </a:lnTo>
                <a:lnTo>
                  <a:pt x="7291" y="25337"/>
                </a:lnTo>
                <a:lnTo>
                  <a:pt x="7291" y="25516"/>
                </a:lnTo>
                <a:lnTo>
                  <a:pt x="7291" y="25635"/>
                </a:lnTo>
                <a:lnTo>
                  <a:pt x="7350" y="25755"/>
                </a:lnTo>
                <a:lnTo>
                  <a:pt x="7470" y="25874"/>
                </a:lnTo>
                <a:lnTo>
                  <a:pt x="7709" y="25934"/>
                </a:lnTo>
                <a:lnTo>
                  <a:pt x="7888" y="25934"/>
                </a:lnTo>
                <a:lnTo>
                  <a:pt x="8068" y="25874"/>
                </a:lnTo>
                <a:lnTo>
                  <a:pt x="8247" y="25815"/>
                </a:lnTo>
                <a:lnTo>
                  <a:pt x="8426" y="25635"/>
                </a:lnTo>
                <a:lnTo>
                  <a:pt x="8725" y="25277"/>
                </a:lnTo>
                <a:lnTo>
                  <a:pt x="8964" y="24859"/>
                </a:lnTo>
                <a:lnTo>
                  <a:pt x="9083" y="24440"/>
                </a:lnTo>
                <a:lnTo>
                  <a:pt x="9203" y="24082"/>
                </a:lnTo>
                <a:lnTo>
                  <a:pt x="9143" y="23843"/>
                </a:lnTo>
                <a:lnTo>
                  <a:pt x="9143" y="23783"/>
                </a:lnTo>
                <a:close/>
                <a:moveTo>
                  <a:pt x="17330" y="27129"/>
                </a:moveTo>
                <a:lnTo>
                  <a:pt x="17210" y="27189"/>
                </a:lnTo>
                <a:lnTo>
                  <a:pt x="16852" y="27368"/>
                </a:lnTo>
                <a:lnTo>
                  <a:pt x="16553" y="27607"/>
                </a:lnTo>
                <a:lnTo>
                  <a:pt x="16314" y="27966"/>
                </a:lnTo>
                <a:lnTo>
                  <a:pt x="16134" y="28324"/>
                </a:lnTo>
                <a:lnTo>
                  <a:pt x="16075" y="28623"/>
                </a:lnTo>
                <a:lnTo>
                  <a:pt x="16075" y="28743"/>
                </a:lnTo>
                <a:lnTo>
                  <a:pt x="16134" y="28802"/>
                </a:lnTo>
                <a:lnTo>
                  <a:pt x="16314" y="28862"/>
                </a:lnTo>
                <a:lnTo>
                  <a:pt x="16493" y="28862"/>
                </a:lnTo>
                <a:lnTo>
                  <a:pt x="16672" y="28802"/>
                </a:lnTo>
                <a:lnTo>
                  <a:pt x="16911" y="28623"/>
                </a:lnTo>
                <a:lnTo>
                  <a:pt x="17150" y="28384"/>
                </a:lnTo>
                <a:lnTo>
                  <a:pt x="17389" y="28145"/>
                </a:lnTo>
                <a:lnTo>
                  <a:pt x="17569" y="27846"/>
                </a:lnTo>
                <a:lnTo>
                  <a:pt x="17688" y="27607"/>
                </a:lnTo>
                <a:lnTo>
                  <a:pt x="17688" y="27428"/>
                </a:lnTo>
                <a:lnTo>
                  <a:pt x="17688" y="27368"/>
                </a:lnTo>
                <a:lnTo>
                  <a:pt x="17628" y="27249"/>
                </a:lnTo>
                <a:lnTo>
                  <a:pt x="17509" y="27189"/>
                </a:lnTo>
                <a:lnTo>
                  <a:pt x="17330" y="27129"/>
                </a:lnTo>
                <a:close/>
                <a:moveTo>
                  <a:pt x="27548" y="27548"/>
                </a:moveTo>
                <a:lnTo>
                  <a:pt x="27368" y="27607"/>
                </a:lnTo>
                <a:lnTo>
                  <a:pt x="27249" y="27727"/>
                </a:lnTo>
                <a:lnTo>
                  <a:pt x="27189" y="27906"/>
                </a:lnTo>
                <a:lnTo>
                  <a:pt x="27189" y="28026"/>
                </a:lnTo>
                <a:lnTo>
                  <a:pt x="27189" y="28205"/>
                </a:lnTo>
                <a:lnTo>
                  <a:pt x="27309" y="28563"/>
                </a:lnTo>
                <a:lnTo>
                  <a:pt x="27607" y="28922"/>
                </a:lnTo>
                <a:lnTo>
                  <a:pt x="27787" y="29041"/>
                </a:lnTo>
                <a:lnTo>
                  <a:pt x="28026" y="29161"/>
                </a:lnTo>
                <a:lnTo>
                  <a:pt x="28205" y="29221"/>
                </a:lnTo>
                <a:lnTo>
                  <a:pt x="28444" y="29281"/>
                </a:lnTo>
                <a:lnTo>
                  <a:pt x="28683" y="29221"/>
                </a:lnTo>
                <a:lnTo>
                  <a:pt x="28922" y="29161"/>
                </a:lnTo>
                <a:lnTo>
                  <a:pt x="29101" y="29041"/>
                </a:lnTo>
                <a:lnTo>
                  <a:pt x="29221" y="28922"/>
                </a:lnTo>
                <a:lnTo>
                  <a:pt x="29281" y="28802"/>
                </a:lnTo>
                <a:lnTo>
                  <a:pt x="29281" y="28683"/>
                </a:lnTo>
                <a:lnTo>
                  <a:pt x="29161" y="28384"/>
                </a:lnTo>
                <a:lnTo>
                  <a:pt x="28982" y="28145"/>
                </a:lnTo>
                <a:lnTo>
                  <a:pt x="28803" y="28145"/>
                </a:lnTo>
                <a:lnTo>
                  <a:pt x="28325" y="27906"/>
                </a:lnTo>
                <a:lnTo>
                  <a:pt x="27847" y="27667"/>
                </a:lnTo>
                <a:lnTo>
                  <a:pt x="27727" y="27548"/>
                </a:lnTo>
                <a:close/>
                <a:moveTo>
                  <a:pt x="23058" y="974"/>
                </a:moveTo>
                <a:lnTo>
                  <a:pt x="23126" y="1196"/>
                </a:lnTo>
                <a:lnTo>
                  <a:pt x="23544" y="2211"/>
                </a:lnTo>
                <a:lnTo>
                  <a:pt x="24082" y="3347"/>
                </a:lnTo>
                <a:lnTo>
                  <a:pt x="25217" y="5558"/>
                </a:lnTo>
                <a:lnTo>
                  <a:pt x="25875" y="6932"/>
                </a:lnTo>
                <a:lnTo>
                  <a:pt x="27368" y="10697"/>
                </a:lnTo>
                <a:lnTo>
                  <a:pt x="28803" y="14521"/>
                </a:lnTo>
                <a:lnTo>
                  <a:pt x="30177" y="18345"/>
                </a:lnTo>
                <a:lnTo>
                  <a:pt x="30834" y="20257"/>
                </a:lnTo>
                <a:lnTo>
                  <a:pt x="31372" y="22229"/>
                </a:lnTo>
                <a:lnTo>
                  <a:pt x="31850" y="24440"/>
                </a:lnTo>
                <a:lnTo>
                  <a:pt x="32268" y="26651"/>
                </a:lnTo>
                <a:lnTo>
                  <a:pt x="32567" y="28504"/>
                </a:lnTo>
                <a:lnTo>
                  <a:pt x="32627" y="29101"/>
                </a:lnTo>
                <a:lnTo>
                  <a:pt x="32627" y="29340"/>
                </a:lnTo>
                <a:lnTo>
                  <a:pt x="32627" y="29460"/>
                </a:lnTo>
                <a:lnTo>
                  <a:pt x="32507" y="29639"/>
                </a:lnTo>
                <a:lnTo>
                  <a:pt x="32388" y="29759"/>
                </a:lnTo>
                <a:lnTo>
                  <a:pt x="31970" y="30117"/>
                </a:lnTo>
                <a:lnTo>
                  <a:pt x="31312" y="30535"/>
                </a:lnTo>
                <a:lnTo>
                  <a:pt x="30655" y="30954"/>
                </a:lnTo>
                <a:lnTo>
                  <a:pt x="29878" y="31252"/>
                </a:lnTo>
                <a:lnTo>
                  <a:pt x="29101" y="31432"/>
                </a:lnTo>
                <a:lnTo>
                  <a:pt x="28265" y="31611"/>
                </a:lnTo>
                <a:lnTo>
                  <a:pt x="27428" y="31730"/>
                </a:lnTo>
                <a:lnTo>
                  <a:pt x="26532" y="31790"/>
                </a:lnTo>
                <a:lnTo>
                  <a:pt x="25695" y="31850"/>
                </a:lnTo>
                <a:lnTo>
                  <a:pt x="23903" y="31790"/>
                </a:lnTo>
                <a:lnTo>
                  <a:pt x="22170" y="31611"/>
                </a:lnTo>
                <a:lnTo>
                  <a:pt x="19003" y="31252"/>
                </a:lnTo>
                <a:lnTo>
                  <a:pt x="16971" y="30954"/>
                </a:lnTo>
                <a:lnTo>
                  <a:pt x="14999" y="30655"/>
                </a:lnTo>
                <a:lnTo>
                  <a:pt x="13027" y="30237"/>
                </a:lnTo>
                <a:lnTo>
                  <a:pt x="11055" y="29759"/>
                </a:lnTo>
                <a:lnTo>
                  <a:pt x="10099" y="29460"/>
                </a:lnTo>
                <a:lnTo>
                  <a:pt x="9143" y="29161"/>
                </a:lnTo>
                <a:lnTo>
                  <a:pt x="7291" y="28384"/>
                </a:lnTo>
                <a:lnTo>
                  <a:pt x="6335" y="28026"/>
                </a:lnTo>
                <a:lnTo>
                  <a:pt x="5438" y="27727"/>
                </a:lnTo>
                <a:lnTo>
                  <a:pt x="4482" y="27428"/>
                </a:lnTo>
                <a:lnTo>
                  <a:pt x="3526" y="27249"/>
                </a:lnTo>
                <a:lnTo>
                  <a:pt x="8605" y="20616"/>
                </a:lnTo>
                <a:lnTo>
                  <a:pt x="13685" y="13983"/>
                </a:lnTo>
                <a:lnTo>
                  <a:pt x="15597" y="11473"/>
                </a:lnTo>
                <a:lnTo>
                  <a:pt x="18883" y="7171"/>
                </a:lnTo>
                <a:lnTo>
                  <a:pt x="20556" y="4900"/>
                </a:lnTo>
                <a:lnTo>
                  <a:pt x="21931" y="2928"/>
                </a:lnTo>
                <a:lnTo>
                  <a:pt x="22409" y="2152"/>
                </a:lnTo>
                <a:lnTo>
                  <a:pt x="22827" y="1494"/>
                </a:lnTo>
                <a:lnTo>
                  <a:pt x="23006" y="1076"/>
                </a:lnTo>
                <a:lnTo>
                  <a:pt x="23058" y="974"/>
                </a:lnTo>
                <a:close/>
                <a:moveTo>
                  <a:pt x="3168" y="27727"/>
                </a:moveTo>
                <a:lnTo>
                  <a:pt x="3825" y="28324"/>
                </a:lnTo>
                <a:lnTo>
                  <a:pt x="4602" y="28802"/>
                </a:lnTo>
                <a:lnTo>
                  <a:pt x="5438" y="29161"/>
                </a:lnTo>
                <a:lnTo>
                  <a:pt x="6335" y="29520"/>
                </a:lnTo>
                <a:lnTo>
                  <a:pt x="7291" y="29878"/>
                </a:lnTo>
                <a:lnTo>
                  <a:pt x="8187" y="30117"/>
                </a:lnTo>
                <a:lnTo>
                  <a:pt x="9920" y="30595"/>
                </a:lnTo>
                <a:lnTo>
                  <a:pt x="12071" y="31193"/>
                </a:lnTo>
                <a:lnTo>
                  <a:pt x="14222" y="31671"/>
                </a:lnTo>
                <a:lnTo>
                  <a:pt x="16373" y="32029"/>
                </a:lnTo>
                <a:lnTo>
                  <a:pt x="18584" y="32328"/>
                </a:lnTo>
                <a:lnTo>
                  <a:pt x="20377" y="32567"/>
                </a:lnTo>
                <a:lnTo>
                  <a:pt x="22230" y="32746"/>
                </a:lnTo>
                <a:lnTo>
                  <a:pt x="24082" y="32806"/>
                </a:lnTo>
                <a:lnTo>
                  <a:pt x="25934" y="32806"/>
                </a:lnTo>
                <a:lnTo>
                  <a:pt x="26831" y="32746"/>
                </a:lnTo>
                <a:lnTo>
                  <a:pt x="27787" y="32627"/>
                </a:lnTo>
                <a:lnTo>
                  <a:pt x="28683" y="32507"/>
                </a:lnTo>
                <a:lnTo>
                  <a:pt x="29579" y="32268"/>
                </a:lnTo>
                <a:lnTo>
                  <a:pt x="30416" y="32029"/>
                </a:lnTo>
                <a:lnTo>
                  <a:pt x="31253" y="31671"/>
                </a:lnTo>
                <a:lnTo>
                  <a:pt x="32089" y="31312"/>
                </a:lnTo>
                <a:lnTo>
                  <a:pt x="32866" y="30834"/>
                </a:lnTo>
                <a:lnTo>
                  <a:pt x="33045" y="32029"/>
                </a:lnTo>
                <a:lnTo>
                  <a:pt x="33165" y="32388"/>
                </a:lnTo>
                <a:lnTo>
                  <a:pt x="33165" y="32567"/>
                </a:lnTo>
                <a:lnTo>
                  <a:pt x="33105" y="32627"/>
                </a:lnTo>
                <a:lnTo>
                  <a:pt x="32985" y="32746"/>
                </a:lnTo>
                <a:lnTo>
                  <a:pt x="32866" y="32806"/>
                </a:lnTo>
                <a:lnTo>
                  <a:pt x="32448" y="32806"/>
                </a:lnTo>
                <a:lnTo>
                  <a:pt x="32209" y="32985"/>
                </a:lnTo>
                <a:lnTo>
                  <a:pt x="31850" y="33105"/>
                </a:lnTo>
                <a:lnTo>
                  <a:pt x="31133" y="33284"/>
                </a:lnTo>
                <a:lnTo>
                  <a:pt x="29759" y="33583"/>
                </a:lnTo>
                <a:lnTo>
                  <a:pt x="28026" y="33762"/>
                </a:lnTo>
                <a:lnTo>
                  <a:pt x="26233" y="33882"/>
                </a:lnTo>
                <a:lnTo>
                  <a:pt x="24500" y="33882"/>
                </a:lnTo>
                <a:lnTo>
                  <a:pt x="22708" y="33762"/>
                </a:lnTo>
                <a:lnTo>
                  <a:pt x="20915" y="33643"/>
                </a:lnTo>
                <a:lnTo>
                  <a:pt x="19182" y="33463"/>
                </a:lnTo>
                <a:lnTo>
                  <a:pt x="15716" y="33045"/>
                </a:lnTo>
                <a:lnTo>
                  <a:pt x="13924" y="32746"/>
                </a:lnTo>
                <a:lnTo>
                  <a:pt x="12191" y="32388"/>
                </a:lnTo>
                <a:lnTo>
                  <a:pt x="10517" y="31969"/>
                </a:lnTo>
                <a:lnTo>
                  <a:pt x="8844" y="31432"/>
                </a:lnTo>
                <a:lnTo>
                  <a:pt x="7231" y="30834"/>
                </a:lnTo>
                <a:lnTo>
                  <a:pt x="5618" y="30237"/>
                </a:lnTo>
                <a:lnTo>
                  <a:pt x="2331" y="28802"/>
                </a:lnTo>
                <a:lnTo>
                  <a:pt x="3168" y="27727"/>
                </a:lnTo>
                <a:close/>
                <a:moveTo>
                  <a:pt x="22887" y="0"/>
                </a:moveTo>
                <a:lnTo>
                  <a:pt x="22887" y="60"/>
                </a:lnTo>
                <a:lnTo>
                  <a:pt x="22827" y="180"/>
                </a:lnTo>
                <a:lnTo>
                  <a:pt x="22887" y="419"/>
                </a:lnTo>
                <a:lnTo>
                  <a:pt x="23030" y="885"/>
                </a:lnTo>
                <a:lnTo>
                  <a:pt x="23006" y="837"/>
                </a:lnTo>
                <a:lnTo>
                  <a:pt x="22827" y="1016"/>
                </a:lnTo>
                <a:lnTo>
                  <a:pt x="22349" y="1554"/>
                </a:lnTo>
                <a:lnTo>
                  <a:pt x="20676" y="3646"/>
                </a:lnTo>
                <a:lnTo>
                  <a:pt x="15597" y="10039"/>
                </a:lnTo>
                <a:lnTo>
                  <a:pt x="10278" y="16851"/>
                </a:lnTo>
                <a:lnTo>
                  <a:pt x="7291" y="20676"/>
                </a:lnTo>
                <a:lnTo>
                  <a:pt x="3526" y="25635"/>
                </a:lnTo>
                <a:lnTo>
                  <a:pt x="2690" y="26711"/>
                </a:lnTo>
                <a:lnTo>
                  <a:pt x="1435" y="28145"/>
                </a:lnTo>
                <a:lnTo>
                  <a:pt x="837" y="28922"/>
                </a:lnTo>
                <a:lnTo>
                  <a:pt x="359" y="29639"/>
                </a:lnTo>
                <a:lnTo>
                  <a:pt x="180" y="29998"/>
                </a:lnTo>
                <a:lnTo>
                  <a:pt x="60" y="30296"/>
                </a:lnTo>
                <a:lnTo>
                  <a:pt x="1" y="30595"/>
                </a:lnTo>
                <a:lnTo>
                  <a:pt x="1" y="30834"/>
                </a:lnTo>
                <a:lnTo>
                  <a:pt x="60" y="31013"/>
                </a:lnTo>
                <a:lnTo>
                  <a:pt x="180" y="31252"/>
                </a:lnTo>
                <a:lnTo>
                  <a:pt x="538" y="31671"/>
                </a:lnTo>
                <a:lnTo>
                  <a:pt x="1016" y="32089"/>
                </a:lnTo>
                <a:lnTo>
                  <a:pt x="1554" y="32507"/>
                </a:lnTo>
                <a:lnTo>
                  <a:pt x="2749" y="33284"/>
                </a:lnTo>
                <a:lnTo>
                  <a:pt x="3646" y="33822"/>
                </a:lnTo>
                <a:lnTo>
                  <a:pt x="4721" y="34479"/>
                </a:lnTo>
                <a:lnTo>
                  <a:pt x="5797" y="35077"/>
                </a:lnTo>
                <a:lnTo>
                  <a:pt x="6932" y="35615"/>
                </a:lnTo>
                <a:lnTo>
                  <a:pt x="8127" y="36093"/>
                </a:lnTo>
                <a:lnTo>
                  <a:pt x="9322" y="36511"/>
                </a:lnTo>
                <a:lnTo>
                  <a:pt x="10517" y="36869"/>
                </a:lnTo>
                <a:lnTo>
                  <a:pt x="11713" y="37168"/>
                </a:lnTo>
                <a:lnTo>
                  <a:pt x="12908" y="37467"/>
                </a:lnTo>
                <a:lnTo>
                  <a:pt x="14163" y="37706"/>
                </a:lnTo>
                <a:lnTo>
                  <a:pt x="15358" y="37885"/>
                </a:lnTo>
                <a:lnTo>
                  <a:pt x="16613" y="38005"/>
                </a:lnTo>
                <a:lnTo>
                  <a:pt x="17867" y="38124"/>
                </a:lnTo>
                <a:lnTo>
                  <a:pt x="20377" y="38244"/>
                </a:lnTo>
                <a:lnTo>
                  <a:pt x="22887" y="38184"/>
                </a:lnTo>
                <a:lnTo>
                  <a:pt x="25397" y="38124"/>
                </a:lnTo>
                <a:lnTo>
                  <a:pt x="27906" y="37945"/>
                </a:lnTo>
                <a:lnTo>
                  <a:pt x="30296" y="37945"/>
                </a:lnTo>
                <a:lnTo>
                  <a:pt x="30954" y="37885"/>
                </a:lnTo>
                <a:lnTo>
                  <a:pt x="31551" y="37826"/>
                </a:lnTo>
                <a:lnTo>
                  <a:pt x="32089" y="37706"/>
                </a:lnTo>
                <a:lnTo>
                  <a:pt x="32627" y="37586"/>
                </a:lnTo>
                <a:lnTo>
                  <a:pt x="32926" y="37467"/>
                </a:lnTo>
                <a:lnTo>
                  <a:pt x="33224" y="37288"/>
                </a:lnTo>
                <a:lnTo>
                  <a:pt x="33344" y="37228"/>
                </a:lnTo>
                <a:lnTo>
                  <a:pt x="33344" y="37049"/>
                </a:lnTo>
                <a:lnTo>
                  <a:pt x="33344" y="36929"/>
                </a:lnTo>
                <a:lnTo>
                  <a:pt x="33224" y="36690"/>
                </a:lnTo>
                <a:lnTo>
                  <a:pt x="33105" y="36571"/>
                </a:lnTo>
                <a:lnTo>
                  <a:pt x="32866" y="36511"/>
                </a:lnTo>
                <a:lnTo>
                  <a:pt x="32567" y="36451"/>
                </a:lnTo>
                <a:lnTo>
                  <a:pt x="32209" y="36511"/>
                </a:lnTo>
                <a:lnTo>
                  <a:pt x="31073" y="36630"/>
                </a:lnTo>
                <a:lnTo>
                  <a:pt x="28564" y="36869"/>
                </a:lnTo>
                <a:lnTo>
                  <a:pt x="25994" y="37049"/>
                </a:lnTo>
                <a:lnTo>
                  <a:pt x="23484" y="37168"/>
                </a:lnTo>
                <a:lnTo>
                  <a:pt x="20915" y="37168"/>
                </a:lnTo>
                <a:lnTo>
                  <a:pt x="19481" y="37108"/>
                </a:lnTo>
                <a:lnTo>
                  <a:pt x="18106" y="37049"/>
                </a:lnTo>
                <a:lnTo>
                  <a:pt x="16672" y="36929"/>
                </a:lnTo>
                <a:lnTo>
                  <a:pt x="15238" y="36750"/>
                </a:lnTo>
                <a:lnTo>
                  <a:pt x="13864" y="36571"/>
                </a:lnTo>
                <a:lnTo>
                  <a:pt x="12489" y="36272"/>
                </a:lnTo>
                <a:lnTo>
                  <a:pt x="11115" y="35913"/>
                </a:lnTo>
                <a:lnTo>
                  <a:pt x="9741" y="35555"/>
                </a:lnTo>
                <a:lnTo>
                  <a:pt x="8486" y="35077"/>
                </a:lnTo>
                <a:lnTo>
                  <a:pt x="7291" y="34599"/>
                </a:lnTo>
                <a:lnTo>
                  <a:pt x="6096" y="34061"/>
                </a:lnTo>
                <a:lnTo>
                  <a:pt x="4900" y="33404"/>
                </a:lnTo>
                <a:lnTo>
                  <a:pt x="3646" y="32567"/>
                </a:lnTo>
                <a:lnTo>
                  <a:pt x="2451" y="31730"/>
                </a:lnTo>
                <a:lnTo>
                  <a:pt x="1913" y="31312"/>
                </a:lnTo>
                <a:lnTo>
                  <a:pt x="1674" y="31133"/>
                </a:lnTo>
                <a:lnTo>
                  <a:pt x="1494" y="30954"/>
                </a:lnTo>
                <a:lnTo>
                  <a:pt x="1255" y="30476"/>
                </a:lnTo>
                <a:lnTo>
                  <a:pt x="1255" y="30296"/>
                </a:lnTo>
                <a:lnTo>
                  <a:pt x="1315" y="30177"/>
                </a:lnTo>
                <a:lnTo>
                  <a:pt x="1554" y="29818"/>
                </a:lnTo>
                <a:lnTo>
                  <a:pt x="1972" y="29281"/>
                </a:lnTo>
                <a:lnTo>
                  <a:pt x="2749" y="29878"/>
                </a:lnTo>
                <a:lnTo>
                  <a:pt x="3586" y="30416"/>
                </a:lnTo>
                <a:lnTo>
                  <a:pt x="4422" y="30954"/>
                </a:lnTo>
                <a:lnTo>
                  <a:pt x="5259" y="31372"/>
                </a:lnTo>
                <a:lnTo>
                  <a:pt x="6155" y="31790"/>
                </a:lnTo>
                <a:lnTo>
                  <a:pt x="7052" y="32149"/>
                </a:lnTo>
                <a:lnTo>
                  <a:pt x="8008" y="32448"/>
                </a:lnTo>
                <a:lnTo>
                  <a:pt x="8904" y="32746"/>
                </a:lnTo>
                <a:lnTo>
                  <a:pt x="10816" y="33224"/>
                </a:lnTo>
                <a:lnTo>
                  <a:pt x="12788" y="33643"/>
                </a:lnTo>
                <a:lnTo>
                  <a:pt x="14700" y="33941"/>
                </a:lnTo>
                <a:lnTo>
                  <a:pt x="16672" y="34121"/>
                </a:lnTo>
                <a:lnTo>
                  <a:pt x="20676" y="34599"/>
                </a:lnTo>
                <a:lnTo>
                  <a:pt x="22887" y="34838"/>
                </a:lnTo>
                <a:lnTo>
                  <a:pt x="25098" y="34957"/>
                </a:lnTo>
                <a:lnTo>
                  <a:pt x="27249" y="34957"/>
                </a:lnTo>
                <a:lnTo>
                  <a:pt x="28325" y="34838"/>
                </a:lnTo>
                <a:lnTo>
                  <a:pt x="29400" y="34718"/>
                </a:lnTo>
                <a:lnTo>
                  <a:pt x="30416" y="34479"/>
                </a:lnTo>
                <a:lnTo>
                  <a:pt x="31372" y="34240"/>
                </a:lnTo>
                <a:lnTo>
                  <a:pt x="32328" y="33882"/>
                </a:lnTo>
                <a:lnTo>
                  <a:pt x="33224" y="33404"/>
                </a:lnTo>
                <a:lnTo>
                  <a:pt x="33284" y="34300"/>
                </a:lnTo>
                <a:lnTo>
                  <a:pt x="33344" y="35435"/>
                </a:lnTo>
                <a:lnTo>
                  <a:pt x="33404" y="36033"/>
                </a:lnTo>
                <a:lnTo>
                  <a:pt x="33523" y="36571"/>
                </a:lnTo>
                <a:lnTo>
                  <a:pt x="33643" y="37049"/>
                </a:lnTo>
                <a:lnTo>
                  <a:pt x="33762" y="37347"/>
                </a:lnTo>
                <a:lnTo>
                  <a:pt x="34061" y="37586"/>
                </a:lnTo>
                <a:lnTo>
                  <a:pt x="34240" y="37646"/>
                </a:lnTo>
                <a:lnTo>
                  <a:pt x="34420" y="37706"/>
                </a:lnTo>
                <a:lnTo>
                  <a:pt x="34599" y="37706"/>
                </a:lnTo>
                <a:lnTo>
                  <a:pt x="34718" y="37646"/>
                </a:lnTo>
                <a:lnTo>
                  <a:pt x="34778" y="37467"/>
                </a:lnTo>
                <a:lnTo>
                  <a:pt x="34778" y="37228"/>
                </a:lnTo>
                <a:lnTo>
                  <a:pt x="34001" y="31730"/>
                </a:lnTo>
                <a:lnTo>
                  <a:pt x="33822" y="30535"/>
                </a:lnTo>
                <a:lnTo>
                  <a:pt x="33762" y="30296"/>
                </a:lnTo>
                <a:lnTo>
                  <a:pt x="33822" y="30117"/>
                </a:lnTo>
                <a:lnTo>
                  <a:pt x="33882" y="29998"/>
                </a:lnTo>
                <a:lnTo>
                  <a:pt x="34121" y="29878"/>
                </a:lnTo>
                <a:lnTo>
                  <a:pt x="34181" y="29579"/>
                </a:lnTo>
                <a:lnTo>
                  <a:pt x="34181" y="29101"/>
                </a:lnTo>
                <a:lnTo>
                  <a:pt x="34121" y="28922"/>
                </a:lnTo>
                <a:lnTo>
                  <a:pt x="34061" y="28802"/>
                </a:lnTo>
                <a:lnTo>
                  <a:pt x="34001" y="28743"/>
                </a:lnTo>
                <a:lnTo>
                  <a:pt x="33882" y="28743"/>
                </a:lnTo>
                <a:lnTo>
                  <a:pt x="33643" y="28922"/>
                </a:lnTo>
                <a:lnTo>
                  <a:pt x="33284" y="26831"/>
                </a:lnTo>
                <a:lnTo>
                  <a:pt x="32866" y="24799"/>
                </a:lnTo>
                <a:lnTo>
                  <a:pt x="32448" y="22767"/>
                </a:lnTo>
                <a:lnTo>
                  <a:pt x="31910" y="20795"/>
                </a:lnTo>
                <a:lnTo>
                  <a:pt x="31312" y="18823"/>
                </a:lnTo>
                <a:lnTo>
                  <a:pt x="30715" y="16851"/>
                </a:lnTo>
                <a:lnTo>
                  <a:pt x="29998" y="14880"/>
                </a:lnTo>
                <a:lnTo>
                  <a:pt x="29281" y="12908"/>
                </a:lnTo>
                <a:lnTo>
                  <a:pt x="27787" y="9143"/>
                </a:lnTo>
                <a:lnTo>
                  <a:pt x="26353" y="5378"/>
                </a:lnTo>
                <a:lnTo>
                  <a:pt x="25755" y="4243"/>
                </a:lnTo>
                <a:lnTo>
                  <a:pt x="24739" y="2331"/>
                </a:lnTo>
                <a:lnTo>
                  <a:pt x="24142" y="1375"/>
                </a:lnTo>
                <a:lnTo>
                  <a:pt x="23604" y="538"/>
                </a:lnTo>
                <a:lnTo>
                  <a:pt x="23365" y="299"/>
                </a:lnTo>
                <a:lnTo>
                  <a:pt x="23126" y="60"/>
                </a:lnTo>
                <a:lnTo>
                  <a:pt x="23006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2" name="Google Shape;142;p5"/>
          <p:cNvSpPr/>
          <p:nvPr/>
        </p:nvSpPr>
        <p:spPr>
          <a:xfrm rot="5503490">
            <a:off x="9235473" y="5691805"/>
            <a:ext cx="1306627" cy="1173107"/>
          </a:xfrm>
          <a:custGeom>
            <a:avLst/>
            <a:gdLst/>
            <a:ahLst/>
            <a:cxnLst/>
            <a:rect l="l" t="t" r="r" b="b"/>
            <a:pathLst>
              <a:path w="43861" h="39379" extrusionOk="0">
                <a:moveTo>
                  <a:pt x="39917" y="2092"/>
                </a:moveTo>
                <a:lnTo>
                  <a:pt x="40216" y="2331"/>
                </a:lnTo>
                <a:lnTo>
                  <a:pt x="40514" y="2510"/>
                </a:lnTo>
                <a:lnTo>
                  <a:pt x="40873" y="2689"/>
                </a:lnTo>
                <a:lnTo>
                  <a:pt x="41232" y="2809"/>
                </a:lnTo>
                <a:lnTo>
                  <a:pt x="41949" y="2988"/>
                </a:lnTo>
                <a:lnTo>
                  <a:pt x="42725" y="3048"/>
                </a:lnTo>
                <a:lnTo>
                  <a:pt x="42666" y="3586"/>
                </a:lnTo>
                <a:lnTo>
                  <a:pt x="42486" y="4064"/>
                </a:lnTo>
                <a:lnTo>
                  <a:pt x="42188" y="5080"/>
                </a:lnTo>
                <a:lnTo>
                  <a:pt x="41949" y="4960"/>
                </a:lnTo>
                <a:lnTo>
                  <a:pt x="41769" y="4900"/>
                </a:lnTo>
                <a:lnTo>
                  <a:pt x="41650" y="4960"/>
                </a:lnTo>
                <a:lnTo>
                  <a:pt x="41530" y="5080"/>
                </a:lnTo>
                <a:lnTo>
                  <a:pt x="41411" y="5259"/>
                </a:lnTo>
                <a:lnTo>
                  <a:pt x="41351" y="5498"/>
                </a:lnTo>
                <a:lnTo>
                  <a:pt x="41291" y="6036"/>
                </a:lnTo>
                <a:lnTo>
                  <a:pt x="41232" y="6633"/>
                </a:lnTo>
                <a:lnTo>
                  <a:pt x="41232" y="7231"/>
                </a:lnTo>
                <a:lnTo>
                  <a:pt x="41291" y="7888"/>
                </a:lnTo>
                <a:lnTo>
                  <a:pt x="41351" y="10099"/>
                </a:lnTo>
                <a:lnTo>
                  <a:pt x="41411" y="12370"/>
                </a:lnTo>
                <a:lnTo>
                  <a:pt x="41351" y="14760"/>
                </a:lnTo>
                <a:lnTo>
                  <a:pt x="41291" y="15955"/>
                </a:lnTo>
                <a:lnTo>
                  <a:pt x="41172" y="17150"/>
                </a:lnTo>
                <a:lnTo>
                  <a:pt x="41052" y="18345"/>
                </a:lnTo>
                <a:lnTo>
                  <a:pt x="40873" y="19540"/>
                </a:lnTo>
                <a:lnTo>
                  <a:pt x="40634" y="20735"/>
                </a:lnTo>
                <a:lnTo>
                  <a:pt x="40335" y="21871"/>
                </a:lnTo>
                <a:lnTo>
                  <a:pt x="40036" y="22887"/>
                </a:lnTo>
                <a:lnTo>
                  <a:pt x="39738" y="23843"/>
                </a:lnTo>
                <a:lnTo>
                  <a:pt x="39319" y="24739"/>
                </a:lnTo>
                <a:lnTo>
                  <a:pt x="38901" y="25695"/>
                </a:lnTo>
                <a:lnTo>
                  <a:pt x="38423" y="26591"/>
                </a:lnTo>
                <a:lnTo>
                  <a:pt x="37945" y="27488"/>
                </a:lnTo>
                <a:lnTo>
                  <a:pt x="37407" y="28324"/>
                </a:lnTo>
                <a:lnTo>
                  <a:pt x="36810" y="29161"/>
                </a:lnTo>
                <a:lnTo>
                  <a:pt x="36152" y="29938"/>
                </a:lnTo>
                <a:lnTo>
                  <a:pt x="35495" y="30715"/>
                </a:lnTo>
                <a:lnTo>
                  <a:pt x="34838" y="31432"/>
                </a:lnTo>
                <a:lnTo>
                  <a:pt x="34061" y="32149"/>
                </a:lnTo>
                <a:lnTo>
                  <a:pt x="33344" y="32806"/>
                </a:lnTo>
                <a:lnTo>
                  <a:pt x="32507" y="33403"/>
                </a:lnTo>
                <a:lnTo>
                  <a:pt x="31671" y="34001"/>
                </a:lnTo>
                <a:lnTo>
                  <a:pt x="30834" y="34599"/>
                </a:lnTo>
                <a:lnTo>
                  <a:pt x="29878" y="35136"/>
                </a:lnTo>
                <a:lnTo>
                  <a:pt x="28862" y="35674"/>
                </a:lnTo>
                <a:lnTo>
                  <a:pt x="27846" y="36152"/>
                </a:lnTo>
                <a:lnTo>
                  <a:pt x="26830" y="36571"/>
                </a:lnTo>
                <a:lnTo>
                  <a:pt x="25815" y="36929"/>
                </a:lnTo>
                <a:lnTo>
                  <a:pt x="24739" y="37228"/>
                </a:lnTo>
                <a:lnTo>
                  <a:pt x="23663" y="37527"/>
                </a:lnTo>
                <a:lnTo>
                  <a:pt x="22528" y="37706"/>
                </a:lnTo>
                <a:lnTo>
                  <a:pt x="21453" y="37885"/>
                </a:lnTo>
                <a:lnTo>
                  <a:pt x="20317" y="38005"/>
                </a:lnTo>
                <a:lnTo>
                  <a:pt x="19242" y="38064"/>
                </a:lnTo>
                <a:lnTo>
                  <a:pt x="18106" y="38064"/>
                </a:lnTo>
                <a:lnTo>
                  <a:pt x="17031" y="38005"/>
                </a:lnTo>
                <a:lnTo>
                  <a:pt x="15895" y="37945"/>
                </a:lnTo>
                <a:lnTo>
                  <a:pt x="14760" y="37766"/>
                </a:lnTo>
                <a:lnTo>
                  <a:pt x="13684" y="37586"/>
                </a:lnTo>
                <a:lnTo>
                  <a:pt x="12668" y="37347"/>
                </a:lnTo>
                <a:lnTo>
                  <a:pt x="11712" y="37108"/>
                </a:lnTo>
                <a:lnTo>
                  <a:pt x="9740" y="36511"/>
                </a:lnTo>
                <a:lnTo>
                  <a:pt x="7828" y="35794"/>
                </a:lnTo>
                <a:lnTo>
                  <a:pt x="5976" y="34957"/>
                </a:lnTo>
                <a:lnTo>
                  <a:pt x="4542" y="34240"/>
                </a:lnTo>
                <a:lnTo>
                  <a:pt x="3884" y="33822"/>
                </a:lnTo>
                <a:lnTo>
                  <a:pt x="3167" y="33344"/>
                </a:lnTo>
                <a:lnTo>
                  <a:pt x="2570" y="32866"/>
                </a:lnTo>
                <a:lnTo>
                  <a:pt x="2032" y="32268"/>
                </a:lnTo>
                <a:lnTo>
                  <a:pt x="1793" y="31969"/>
                </a:lnTo>
                <a:lnTo>
                  <a:pt x="1614" y="31611"/>
                </a:lnTo>
                <a:lnTo>
                  <a:pt x="1434" y="31252"/>
                </a:lnTo>
                <a:lnTo>
                  <a:pt x="1315" y="30894"/>
                </a:lnTo>
                <a:lnTo>
                  <a:pt x="1554" y="31013"/>
                </a:lnTo>
                <a:lnTo>
                  <a:pt x="1733" y="31073"/>
                </a:lnTo>
                <a:lnTo>
                  <a:pt x="1913" y="31013"/>
                </a:lnTo>
                <a:lnTo>
                  <a:pt x="2032" y="30894"/>
                </a:lnTo>
                <a:lnTo>
                  <a:pt x="2271" y="30535"/>
                </a:lnTo>
                <a:lnTo>
                  <a:pt x="2450" y="30177"/>
                </a:lnTo>
                <a:lnTo>
                  <a:pt x="2869" y="30655"/>
                </a:lnTo>
                <a:lnTo>
                  <a:pt x="3406" y="31133"/>
                </a:lnTo>
                <a:lnTo>
                  <a:pt x="3944" y="31551"/>
                </a:lnTo>
                <a:lnTo>
                  <a:pt x="4542" y="31910"/>
                </a:lnTo>
                <a:lnTo>
                  <a:pt x="5199" y="32268"/>
                </a:lnTo>
                <a:lnTo>
                  <a:pt x="5856" y="32567"/>
                </a:lnTo>
                <a:lnTo>
                  <a:pt x="7231" y="33105"/>
                </a:lnTo>
                <a:lnTo>
                  <a:pt x="8665" y="33583"/>
                </a:lnTo>
                <a:lnTo>
                  <a:pt x="10099" y="33882"/>
                </a:lnTo>
                <a:lnTo>
                  <a:pt x="11533" y="34180"/>
                </a:lnTo>
                <a:lnTo>
                  <a:pt x="12788" y="34360"/>
                </a:lnTo>
                <a:lnTo>
                  <a:pt x="14342" y="34539"/>
                </a:lnTo>
                <a:lnTo>
                  <a:pt x="15836" y="34599"/>
                </a:lnTo>
                <a:lnTo>
                  <a:pt x="17389" y="34599"/>
                </a:lnTo>
                <a:lnTo>
                  <a:pt x="18943" y="34479"/>
                </a:lnTo>
                <a:lnTo>
                  <a:pt x="20437" y="34240"/>
                </a:lnTo>
                <a:lnTo>
                  <a:pt x="21931" y="33941"/>
                </a:lnTo>
                <a:lnTo>
                  <a:pt x="23424" y="33523"/>
                </a:lnTo>
                <a:lnTo>
                  <a:pt x="24859" y="33045"/>
                </a:lnTo>
                <a:lnTo>
                  <a:pt x="26054" y="32567"/>
                </a:lnTo>
                <a:lnTo>
                  <a:pt x="27249" y="32029"/>
                </a:lnTo>
                <a:lnTo>
                  <a:pt x="28324" y="31432"/>
                </a:lnTo>
                <a:lnTo>
                  <a:pt x="29400" y="30774"/>
                </a:lnTo>
                <a:lnTo>
                  <a:pt x="30476" y="30057"/>
                </a:lnTo>
                <a:lnTo>
                  <a:pt x="31491" y="29280"/>
                </a:lnTo>
                <a:lnTo>
                  <a:pt x="32447" y="28444"/>
                </a:lnTo>
                <a:lnTo>
                  <a:pt x="33344" y="27547"/>
                </a:lnTo>
                <a:lnTo>
                  <a:pt x="34240" y="26651"/>
                </a:lnTo>
                <a:lnTo>
                  <a:pt x="35077" y="25695"/>
                </a:lnTo>
                <a:lnTo>
                  <a:pt x="35854" y="24679"/>
                </a:lnTo>
                <a:lnTo>
                  <a:pt x="36571" y="23663"/>
                </a:lnTo>
                <a:lnTo>
                  <a:pt x="37288" y="22588"/>
                </a:lnTo>
                <a:lnTo>
                  <a:pt x="37885" y="21452"/>
                </a:lnTo>
                <a:lnTo>
                  <a:pt x="38483" y="20317"/>
                </a:lnTo>
                <a:lnTo>
                  <a:pt x="38961" y="19122"/>
                </a:lnTo>
                <a:lnTo>
                  <a:pt x="39558" y="17628"/>
                </a:lnTo>
                <a:lnTo>
                  <a:pt x="39977" y="16074"/>
                </a:lnTo>
                <a:lnTo>
                  <a:pt x="40275" y="14581"/>
                </a:lnTo>
                <a:lnTo>
                  <a:pt x="40514" y="13027"/>
                </a:lnTo>
                <a:lnTo>
                  <a:pt x="40634" y="11473"/>
                </a:lnTo>
                <a:lnTo>
                  <a:pt x="40753" y="9920"/>
                </a:lnTo>
                <a:lnTo>
                  <a:pt x="40933" y="6753"/>
                </a:lnTo>
                <a:lnTo>
                  <a:pt x="41172" y="5438"/>
                </a:lnTo>
                <a:lnTo>
                  <a:pt x="41232" y="5080"/>
                </a:lnTo>
                <a:lnTo>
                  <a:pt x="41232" y="4721"/>
                </a:lnTo>
                <a:lnTo>
                  <a:pt x="41172" y="4422"/>
                </a:lnTo>
                <a:lnTo>
                  <a:pt x="41052" y="4243"/>
                </a:lnTo>
                <a:lnTo>
                  <a:pt x="40933" y="4183"/>
                </a:lnTo>
                <a:lnTo>
                  <a:pt x="40753" y="4183"/>
                </a:lnTo>
                <a:lnTo>
                  <a:pt x="40694" y="4303"/>
                </a:lnTo>
                <a:lnTo>
                  <a:pt x="40574" y="4542"/>
                </a:lnTo>
                <a:lnTo>
                  <a:pt x="40455" y="4840"/>
                </a:lnTo>
                <a:lnTo>
                  <a:pt x="40335" y="5558"/>
                </a:lnTo>
                <a:lnTo>
                  <a:pt x="40335" y="5916"/>
                </a:lnTo>
                <a:lnTo>
                  <a:pt x="40275" y="6753"/>
                </a:lnTo>
                <a:lnTo>
                  <a:pt x="40216" y="7589"/>
                </a:lnTo>
                <a:lnTo>
                  <a:pt x="40216" y="9203"/>
                </a:lnTo>
                <a:lnTo>
                  <a:pt x="40216" y="10876"/>
                </a:lnTo>
                <a:lnTo>
                  <a:pt x="40156" y="11653"/>
                </a:lnTo>
                <a:lnTo>
                  <a:pt x="40096" y="12489"/>
                </a:lnTo>
                <a:lnTo>
                  <a:pt x="39857" y="13923"/>
                </a:lnTo>
                <a:lnTo>
                  <a:pt x="39558" y="15357"/>
                </a:lnTo>
                <a:lnTo>
                  <a:pt x="39200" y="16732"/>
                </a:lnTo>
                <a:lnTo>
                  <a:pt x="38722" y="18106"/>
                </a:lnTo>
                <a:lnTo>
                  <a:pt x="38124" y="19421"/>
                </a:lnTo>
                <a:lnTo>
                  <a:pt x="37467" y="20735"/>
                </a:lnTo>
                <a:lnTo>
                  <a:pt x="36750" y="21990"/>
                </a:lnTo>
                <a:lnTo>
                  <a:pt x="35973" y="23245"/>
                </a:lnTo>
                <a:lnTo>
                  <a:pt x="35077" y="24440"/>
                </a:lnTo>
                <a:lnTo>
                  <a:pt x="34180" y="25516"/>
                </a:lnTo>
                <a:lnTo>
                  <a:pt x="33165" y="26591"/>
                </a:lnTo>
                <a:lnTo>
                  <a:pt x="32149" y="27607"/>
                </a:lnTo>
                <a:lnTo>
                  <a:pt x="31013" y="28563"/>
                </a:lnTo>
                <a:lnTo>
                  <a:pt x="29878" y="29400"/>
                </a:lnTo>
                <a:lnTo>
                  <a:pt x="28623" y="30177"/>
                </a:lnTo>
                <a:lnTo>
                  <a:pt x="27368" y="30894"/>
                </a:lnTo>
                <a:lnTo>
                  <a:pt x="25874" y="31611"/>
                </a:lnTo>
                <a:lnTo>
                  <a:pt x="24321" y="32268"/>
                </a:lnTo>
                <a:lnTo>
                  <a:pt x="22707" y="32746"/>
                </a:lnTo>
                <a:lnTo>
                  <a:pt x="21094" y="33105"/>
                </a:lnTo>
                <a:lnTo>
                  <a:pt x="19421" y="33403"/>
                </a:lnTo>
                <a:lnTo>
                  <a:pt x="17748" y="33583"/>
                </a:lnTo>
                <a:lnTo>
                  <a:pt x="16075" y="33643"/>
                </a:lnTo>
                <a:lnTo>
                  <a:pt x="14401" y="33583"/>
                </a:lnTo>
                <a:lnTo>
                  <a:pt x="12668" y="33403"/>
                </a:lnTo>
                <a:lnTo>
                  <a:pt x="10995" y="33105"/>
                </a:lnTo>
                <a:lnTo>
                  <a:pt x="9382" y="32686"/>
                </a:lnTo>
                <a:lnTo>
                  <a:pt x="8545" y="32447"/>
                </a:lnTo>
                <a:lnTo>
                  <a:pt x="7769" y="32149"/>
                </a:lnTo>
                <a:lnTo>
                  <a:pt x="6992" y="31850"/>
                </a:lnTo>
                <a:lnTo>
                  <a:pt x="6215" y="31491"/>
                </a:lnTo>
                <a:lnTo>
                  <a:pt x="4721" y="30774"/>
                </a:lnTo>
                <a:lnTo>
                  <a:pt x="4362" y="30595"/>
                </a:lnTo>
                <a:lnTo>
                  <a:pt x="4004" y="30475"/>
                </a:lnTo>
                <a:lnTo>
                  <a:pt x="3287" y="30296"/>
                </a:lnTo>
                <a:lnTo>
                  <a:pt x="2988" y="30117"/>
                </a:lnTo>
                <a:lnTo>
                  <a:pt x="2809" y="29938"/>
                </a:lnTo>
                <a:lnTo>
                  <a:pt x="2749" y="29818"/>
                </a:lnTo>
                <a:lnTo>
                  <a:pt x="2689" y="29699"/>
                </a:lnTo>
                <a:lnTo>
                  <a:pt x="2689" y="29519"/>
                </a:lnTo>
                <a:lnTo>
                  <a:pt x="2749" y="29400"/>
                </a:lnTo>
                <a:lnTo>
                  <a:pt x="3347" y="29758"/>
                </a:lnTo>
                <a:lnTo>
                  <a:pt x="4004" y="29997"/>
                </a:lnTo>
                <a:lnTo>
                  <a:pt x="4721" y="30177"/>
                </a:lnTo>
                <a:lnTo>
                  <a:pt x="5498" y="30296"/>
                </a:lnTo>
                <a:lnTo>
                  <a:pt x="7051" y="30475"/>
                </a:lnTo>
                <a:lnTo>
                  <a:pt x="8426" y="30535"/>
                </a:lnTo>
                <a:lnTo>
                  <a:pt x="10219" y="30595"/>
                </a:lnTo>
                <a:lnTo>
                  <a:pt x="11951" y="30595"/>
                </a:lnTo>
                <a:lnTo>
                  <a:pt x="13684" y="30416"/>
                </a:lnTo>
                <a:lnTo>
                  <a:pt x="15417" y="30236"/>
                </a:lnTo>
                <a:lnTo>
                  <a:pt x="17090" y="29997"/>
                </a:lnTo>
                <a:lnTo>
                  <a:pt x="18704" y="29639"/>
                </a:lnTo>
                <a:lnTo>
                  <a:pt x="20317" y="29221"/>
                </a:lnTo>
                <a:lnTo>
                  <a:pt x="21931" y="28683"/>
                </a:lnTo>
                <a:lnTo>
                  <a:pt x="23484" y="28085"/>
                </a:lnTo>
                <a:lnTo>
                  <a:pt x="24978" y="27368"/>
                </a:lnTo>
                <a:lnTo>
                  <a:pt x="26472" y="26532"/>
                </a:lnTo>
                <a:lnTo>
                  <a:pt x="27846" y="25576"/>
                </a:lnTo>
                <a:lnTo>
                  <a:pt x="29041" y="24619"/>
                </a:lnTo>
                <a:lnTo>
                  <a:pt x="30177" y="23544"/>
                </a:lnTo>
                <a:lnTo>
                  <a:pt x="31193" y="22468"/>
                </a:lnTo>
                <a:lnTo>
                  <a:pt x="32089" y="21273"/>
                </a:lnTo>
                <a:lnTo>
                  <a:pt x="32985" y="20018"/>
                </a:lnTo>
                <a:lnTo>
                  <a:pt x="33762" y="18704"/>
                </a:lnTo>
                <a:lnTo>
                  <a:pt x="34539" y="17389"/>
                </a:lnTo>
                <a:lnTo>
                  <a:pt x="35256" y="16015"/>
                </a:lnTo>
                <a:lnTo>
                  <a:pt x="36810" y="12728"/>
                </a:lnTo>
                <a:lnTo>
                  <a:pt x="38304" y="9442"/>
                </a:lnTo>
                <a:lnTo>
                  <a:pt x="39797" y="5916"/>
                </a:lnTo>
                <a:lnTo>
                  <a:pt x="39977" y="5438"/>
                </a:lnTo>
                <a:lnTo>
                  <a:pt x="40275" y="4661"/>
                </a:lnTo>
                <a:lnTo>
                  <a:pt x="40335" y="4243"/>
                </a:lnTo>
                <a:lnTo>
                  <a:pt x="40335" y="4004"/>
                </a:lnTo>
                <a:lnTo>
                  <a:pt x="40275" y="3884"/>
                </a:lnTo>
                <a:lnTo>
                  <a:pt x="40156" y="3825"/>
                </a:lnTo>
                <a:lnTo>
                  <a:pt x="40036" y="3825"/>
                </a:lnTo>
                <a:lnTo>
                  <a:pt x="39797" y="3884"/>
                </a:lnTo>
                <a:lnTo>
                  <a:pt x="39917" y="2988"/>
                </a:lnTo>
                <a:lnTo>
                  <a:pt x="39917" y="2092"/>
                </a:lnTo>
                <a:close/>
                <a:moveTo>
                  <a:pt x="40753" y="0"/>
                </a:moveTo>
                <a:lnTo>
                  <a:pt x="40455" y="60"/>
                </a:lnTo>
                <a:lnTo>
                  <a:pt x="40156" y="120"/>
                </a:lnTo>
                <a:lnTo>
                  <a:pt x="39917" y="180"/>
                </a:lnTo>
                <a:lnTo>
                  <a:pt x="39618" y="299"/>
                </a:lnTo>
                <a:lnTo>
                  <a:pt x="39260" y="598"/>
                </a:lnTo>
                <a:lnTo>
                  <a:pt x="39200" y="658"/>
                </a:lnTo>
                <a:lnTo>
                  <a:pt x="39140" y="658"/>
                </a:lnTo>
                <a:lnTo>
                  <a:pt x="39200" y="777"/>
                </a:lnTo>
                <a:lnTo>
                  <a:pt x="39260" y="897"/>
                </a:lnTo>
                <a:lnTo>
                  <a:pt x="39200" y="1076"/>
                </a:lnTo>
                <a:lnTo>
                  <a:pt x="39021" y="2152"/>
                </a:lnTo>
                <a:lnTo>
                  <a:pt x="38841" y="3287"/>
                </a:lnTo>
                <a:lnTo>
                  <a:pt x="38722" y="4482"/>
                </a:lnTo>
                <a:lnTo>
                  <a:pt x="38602" y="5617"/>
                </a:lnTo>
                <a:lnTo>
                  <a:pt x="38423" y="6394"/>
                </a:lnTo>
                <a:lnTo>
                  <a:pt x="38244" y="7171"/>
                </a:lnTo>
                <a:lnTo>
                  <a:pt x="37766" y="8725"/>
                </a:lnTo>
                <a:lnTo>
                  <a:pt x="37168" y="10338"/>
                </a:lnTo>
                <a:lnTo>
                  <a:pt x="36511" y="11892"/>
                </a:lnTo>
                <a:lnTo>
                  <a:pt x="35734" y="13445"/>
                </a:lnTo>
                <a:lnTo>
                  <a:pt x="34957" y="14939"/>
                </a:lnTo>
                <a:lnTo>
                  <a:pt x="33344" y="17807"/>
                </a:lnTo>
                <a:lnTo>
                  <a:pt x="32866" y="18644"/>
                </a:lnTo>
                <a:lnTo>
                  <a:pt x="32328" y="19421"/>
                </a:lnTo>
                <a:lnTo>
                  <a:pt x="31730" y="20198"/>
                </a:lnTo>
                <a:lnTo>
                  <a:pt x="31193" y="20915"/>
                </a:lnTo>
                <a:lnTo>
                  <a:pt x="30595" y="21632"/>
                </a:lnTo>
                <a:lnTo>
                  <a:pt x="29938" y="22289"/>
                </a:lnTo>
                <a:lnTo>
                  <a:pt x="29280" y="22887"/>
                </a:lnTo>
                <a:lnTo>
                  <a:pt x="28623" y="23484"/>
                </a:lnTo>
                <a:lnTo>
                  <a:pt x="27966" y="24022"/>
                </a:lnTo>
                <a:lnTo>
                  <a:pt x="27249" y="24560"/>
                </a:lnTo>
                <a:lnTo>
                  <a:pt x="25815" y="25516"/>
                </a:lnTo>
                <a:lnTo>
                  <a:pt x="24261" y="26352"/>
                </a:lnTo>
                <a:lnTo>
                  <a:pt x="22707" y="27129"/>
                </a:lnTo>
                <a:lnTo>
                  <a:pt x="21094" y="27727"/>
                </a:lnTo>
                <a:lnTo>
                  <a:pt x="19421" y="28265"/>
                </a:lnTo>
                <a:lnTo>
                  <a:pt x="17688" y="28683"/>
                </a:lnTo>
                <a:lnTo>
                  <a:pt x="15895" y="28982"/>
                </a:lnTo>
                <a:lnTo>
                  <a:pt x="14103" y="29221"/>
                </a:lnTo>
                <a:lnTo>
                  <a:pt x="12250" y="29340"/>
                </a:lnTo>
                <a:lnTo>
                  <a:pt x="10398" y="29400"/>
                </a:lnTo>
                <a:lnTo>
                  <a:pt x="5617" y="29400"/>
                </a:lnTo>
                <a:lnTo>
                  <a:pt x="5199" y="29340"/>
                </a:lnTo>
                <a:lnTo>
                  <a:pt x="4721" y="29280"/>
                </a:lnTo>
                <a:lnTo>
                  <a:pt x="4243" y="29161"/>
                </a:lnTo>
                <a:lnTo>
                  <a:pt x="4004" y="29161"/>
                </a:lnTo>
                <a:lnTo>
                  <a:pt x="3884" y="29041"/>
                </a:lnTo>
                <a:lnTo>
                  <a:pt x="3586" y="28802"/>
                </a:lnTo>
                <a:lnTo>
                  <a:pt x="3347" y="28504"/>
                </a:lnTo>
                <a:lnTo>
                  <a:pt x="3167" y="28265"/>
                </a:lnTo>
                <a:lnTo>
                  <a:pt x="2928" y="28026"/>
                </a:lnTo>
                <a:lnTo>
                  <a:pt x="2630" y="27846"/>
                </a:lnTo>
                <a:lnTo>
                  <a:pt x="2211" y="27727"/>
                </a:lnTo>
                <a:lnTo>
                  <a:pt x="1494" y="27607"/>
                </a:lnTo>
                <a:lnTo>
                  <a:pt x="777" y="27547"/>
                </a:lnTo>
                <a:lnTo>
                  <a:pt x="478" y="27547"/>
                </a:lnTo>
                <a:lnTo>
                  <a:pt x="359" y="27607"/>
                </a:lnTo>
                <a:lnTo>
                  <a:pt x="120" y="27846"/>
                </a:lnTo>
                <a:lnTo>
                  <a:pt x="0" y="28145"/>
                </a:lnTo>
                <a:lnTo>
                  <a:pt x="0" y="28504"/>
                </a:lnTo>
                <a:lnTo>
                  <a:pt x="60" y="28862"/>
                </a:lnTo>
                <a:lnTo>
                  <a:pt x="239" y="29639"/>
                </a:lnTo>
                <a:lnTo>
                  <a:pt x="419" y="30236"/>
                </a:lnTo>
                <a:lnTo>
                  <a:pt x="1016" y="31671"/>
                </a:lnTo>
                <a:lnTo>
                  <a:pt x="1315" y="32328"/>
                </a:lnTo>
                <a:lnTo>
                  <a:pt x="1614" y="32866"/>
                </a:lnTo>
                <a:lnTo>
                  <a:pt x="2032" y="33403"/>
                </a:lnTo>
                <a:lnTo>
                  <a:pt x="2510" y="33941"/>
                </a:lnTo>
                <a:lnTo>
                  <a:pt x="3108" y="34479"/>
                </a:lnTo>
                <a:lnTo>
                  <a:pt x="3765" y="34957"/>
                </a:lnTo>
                <a:lnTo>
                  <a:pt x="4602" y="35495"/>
                </a:lnTo>
                <a:lnTo>
                  <a:pt x="5498" y="36033"/>
                </a:lnTo>
                <a:lnTo>
                  <a:pt x="6334" y="36511"/>
                </a:lnTo>
                <a:lnTo>
                  <a:pt x="7231" y="36929"/>
                </a:lnTo>
                <a:lnTo>
                  <a:pt x="8187" y="37347"/>
                </a:lnTo>
                <a:lnTo>
                  <a:pt x="9083" y="37706"/>
                </a:lnTo>
                <a:lnTo>
                  <a:pt x="10039" y="38064"/>
                </a:lnTo>
                <a:lnTo>
                  <a:pt x="10995" y="38363"/>
                </a:lnTo>
                <a:lnTo>
                  <a:pt x="12728" y="38781"/>
                </a:lnTo>
                <a:lnTo>
                  <a:pt x="14401" y="39080"/>
                </a:lnTo>
                <a:lnTo>
                  <a:pt x="16134" y="39319"/>
                </a:lnTo>
                <a:lnTo>
                  <a:pt x="17867" y="39379"/>
                </a:lnTo>
                <a:lnTo>
                  <a:pt x="19600" y="39379"/>
                </a:lnTo>
                <a:lnTo>
                  <a:pt x="21273" y="39200"/>
                </a:lnTo>
                <a:lnTo>
                  <a:pt x="23006" y="38961"/>
                </a:lnTo>
                <a:lnTo>
                  <a:pt x="24620" y="38542"/>
                </a:lnTo>
                <a:lnTo>
                  <a:pt x="26293" y="38064"/>
                </a:lnTo>
                <a:lnTo>
                  <a:pt x="27846" y="37467"/>
                </a:lnTo>
                <a:lnTo>
                  <a:pt x="29400" y="36750"/>
                </a:lnTo>
                <a:lnTo>
                  <a:pt x="30894" y="35913"/>
                </a:lnTo>
                <a:lnTo>
                  <a:pt x="32388" y="35017"/>
                </a:lnTo>
                <a:lnTo>
                  <a:pt x="33762" y="33941"/>
                </a:lnTo>
                <a:lnTo>
                  <a:pt x="35077" y="32806"/>
                </a:lnTo>
                <a:lnTo>
                  <a:pt x="36272" y="31551"/>
                </a:lnTo>
                <a:lnTo>
                  <a:pt x="36929" y="30774"/>
                </a:lnTo>
                <a:lnTo>
                  <a:pt x="37527" y="30057"/>
                </a:lnTo>
                <a:lnTo>
                  <a:pt x="38064" y="29280"/>
                </a:lnTo>
                <a:lnTo>
                  <a:pt x="38602" y="28444"/>
                </a:lnTo>
                <a:lnTo>
                  <a:pt x="39080" y="27667"/>
                </a:lnTo>
                <a:lnTo>
                  <a:pt x="39558" y="26830"/>
                </a:lnTo>
                <a:lnTo>
                  <a:pt x="39977" y="25934"/>
                </a:lnTo>
                <a:lnTo>
                  <a:pt x="40335" y="25098"/>
                </a:lnTo>
                <a:lnTo>
                  <a:pt x="41052" y="23305"/>
                </a:lnTo>
                <a:lnTo>
                  <a:pt x="41590" y="21512"/>
                </a:lnTo>
                <a:lnTo>
                  <a:pt x="42008" y="19600"/>
                </a:lnTo>
                <a:lnTo>
                  <a:pt x="42307" y="17688"/>
                </a:lnTo>
                <a:lnTo>
                  <a:pt x="42546" y="15477"/>
                </a:lnTo>
                <a:lnTo>
                  <a:pt x="42606" y="13266"/>
                </a:lnTo>
                <a:lnTo>
                  <a:pt x="42666" y="11055"/>
                </a:lnTo>
                <a:lnTo>
                  <a:pt x="42606" y="8784"/>
                </a:lnTo>
                <a:lnTo>
                  <a:pt x="42486" y="7709"/>
                </a:lnTo>
                <a:lnTo>
                  <a:pt x="42427" y="7111"/>
                </a:lnTo>
                <a:lnTo>
                  <a:pt x="42486" y="6573"/>
                </a:lnTo>
                <a:lnTo>
                  <a:pt x="43024" y="5558"/>
                </a:lnTo>
                <a:lnTo>
                  <a:pt x="43323" y="4781"/>
                </a:lnTo>
                <a:lnTo>
                  <a:pt x="43681" y="3645"/>
                </a:lnTo>
                <a:lnTo>
                  <a:pt x="43801" y="3108"/>
                </a:lnTo>
                <a:lnTo>
                  <a:pt x="43861" y="2570"/>
                </a:lnTo>
                <a:lnTo>
                  <a:pt x="43801" y="2211"/>
                </a:lnTo>
                <a:lnTo>
                  <a:pt x="43741" y="2032"/>
                </a:lnTo>
                <a:lnTo>
                  <a:pt x="43622" y="1912"/>
                </a:lnTo>
                <a:lnTo>
                  <a:pt x="43502" y="1673"/>
                </a:lnTo>
                <a:lnTo>
                  <a:pt x="43383" y="1434"/>
                </a:lnTo>
                <a:lnTo>
                  <a:pt x="43024" y="956"/>
                </a:lnTo>
                <a:lnTo>
                  <a:pt x="42546" y="598"/>
                </a:lnTo>
                <a:lnTo>
                  <a:pt x="41949" y="299"/>
                </a:lnTo>
                <a:lnTo>
                  <a:pt x="41351" y="120"/>
                </a:lnTo>
                <a:lnTo>
                  <a:pt x="4075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3" name="Google Shape;143;p5"/>
          <p:cNvSpPr/>
          <p:nvPr/>
        </p:nvSpPr>
        <p:spPr>
          <a:xfrm>
            <a:off x="9756750" y="3371613"/>
            <a:ext cx="293729" cy="316907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4" name="Google Shape;144;p5"/>
          <p:cNvSpPr/>
          <p:nvPr/>
        </p:nvSpPr>
        <p:spPr>
          <a:xfrm rot="-830047">
            <a:off x="9262252" y="2938536"/>
            <a:ext cx="382752" cy="980923"/>
          </a:xfrm>
          <a:custGeom>
            <a:avLst/>
            <a:gdLst/>
            <a:ahLst/>
            <a:cxnLst/>
            <a:rect l="l" t="t" r="r" b="b"/>
            <a:pathLst>
              <a:path w="12848" h="32927" extrusionOk="0">
                <a:moveTo>
                  <a:pt x="3825" y="1017"/>
                </a:moveTo>
                <a:lnTo>
                  <a:pt x="3944" y="1256"/>
                </a:lnTo>
                <a:lnTo>
                  <a:pt x="4004" y="1495"/>
                </a:lnTo>
                <a:lnTo>
                  <a:pt x="4004" y="2152"/>
                </a:lnTo>
                <a:lnTo>
                  <a:pt x="4004" y="2750"/>
                </a:lnTo>
                <a:lnTo>
                  <a:pt x="4004" y="3347"/>
                </a:lnTo>
                <a:lnTo>
                  <a:pt x="4183" y="4961"/>
                </a:lnTo>
                <a:lnTo>
                  <a:pt x="4362" y="6574"/>
                </a:lnTo>
                <a:lnTo>
                  <a:pt x="4840" y="9681"/>
                </a:lnTo>
                <a:lnTo>
                  <a:pt x="5319" y="12729"/>
                </a:lnTo>
                <a:lnTo>
                  <a:pt x="4123" y="11653"/>
                </a:lnTo>
                <a:lnTo>
                  <a:pt x="2869" y="10578"/>
                </a:lnTo>
                <a:lnTo>
                  <a:pt x="2151" y="10100"/>
                </a:lnTo>
                <a:lnTo>
                  <a:pt x="1733" y="9801"/>
                </a:lnTo>
                <a:lnTo>
                  <a:pt x="1554" y="9622"/>
                </a:lnTo>
                <a:lnTo>
                  <a:pt x="1494" y="9502"/>
                </a:lnTo>
                <a:lnTo>
                  <a:pt x="1434" y="9323"/>
                </a:lnTo>
                <a:lnTo>
                  <a:pt x="1494" y="9084"/>
                </a:lnTo>
                <a:lnTo>
                  <a:pt x="1614" y="8606"/>
                </a:lnTo>
                <a:lnTo>
                  <a:pt x="1853" y="7709"/>
                </a:lnTo>
                <a:lnTo>
                  <a:pt x="2271" y="5976"/>
                </a:lnTo>
                <a:lnTo>
                  <a:pt x="2749" y="4303"/>
                </a:lnTo>
                <a:lnTo>
                  <a:pt x="3825" y="1017"/>
                </a:lnTo>
                <a:close/>
                <a:moveTo>
                  <a:pt x="4542" y="1973"/>
                </a:moveTo>
                <a:lnTo>
                  <a:pt x="5079" y="2690"/>
                </a:lnTo>
                <a:lnTo>
                  <a:pt x="5617" y="3467"/>
                </a:lnTo>
                <a:lnTo>
                  <a:pt x="6693" y="5020"/>
                </a:lnTo>
                <a:lnTo>
                  <a:pt x="7589" y="6574"/>
                </a:lnTo>
                <a:lnTo>
                  <a:pt x="8486" y="8247"/>
                </a:lnTo>
                <a:lnTo>
                  <a:pt x="9203" y="9920"/>
                </a:lnTo>
                <a:lnTo>
                  <a:pt x="9621" y="10757"/>
                </a:lnTo>
                <a:lnTo>
                  <a:pt x="9800" y="11175"/>
                </a:lnTo>
                <a:lnTo>
                  <a:pt x="9860" y="11534"/>
                </a:lnTo>
                <a:lnTo>
                  <a:pt x="9800" y="11952"/>
                </a:lnTo>
                <a:lnTo>
                  <a:pt x="9621" y="12251"/>
                </a:lnTo>
                <a:lnTo>
                  <a:pt x="9083" y="12968"/>
                </a:lnTo>
                <a:lnTo>
                  <a:pt x="7888" y="14581"/>
                </a:lnTo>
                <a:lnTo>
                  <a:pt x="6633" y="16254"/>
                </a:lnTo>
                <a:lnTo>
                  <a:pt x="6334" y="14521"/>
                </a:lnTo>
                <a:lnTo>
                  <a:pt x="6095" y="12789"/>
                </a:lnTo>
                <a:lnTo>
                  <a:pt x="5617" y="9203"/>
                </a:lnTo>
                <a:lnTo>
                  <a:pt x="5139" y="5558"/>
                </a:lnTo>
                <a:lnTo>
                  <a:pt x="4840" y="3766"/>
                </a:lnTo>
                <a:lnTo>
                  <a:pt x="4542" y="1973"/>
                </a:lnTo>
                <a:close/>
                <a:moveTo>
                  <a:pt x="1375" y="9980"/>
                </a:moveTo>
                <a:lnTo>
                  <a:pt x="2630" y="11354"/>
                </a:lnTo>
                <a:lnTo>
                  <a:pt x="3944" y="12609"/>
                </a:lnTo>
                <a:lnTo>
                  <a:pt x="4601" y="13267"/>
                </a:lnTo>
                <a:lnTo>
                  <a:pt x="5139" y="13864"/>
                </a:lnTo>
                <a:lnTo>
                  <a:pt x="5319" y="14163"/>
                </a:lnTo>
                <a:lnTo>
                  <a:pt x="5498" y="14521"/>
                </a:lnTo>
                <a:lnTo>
                  <a:pt x="5677" y="14940"/>
                </a:lnTo>
                <a:lnTo>
                  <a:pt x="5737" y="15418"/>
                </a:lnTo>
                <a:lnTo>
                  <a:pt x="6394" y="18884"/>
                </a:lnTo>
                <a:lnTo>
                  <a:pt x="7111" y="22290"/>
                </a:lnTo>
                <a:lnTo>
                  <a:pt x="3406" y="20198"/>
                </a:lnTo>
                <a:lnTo>
                  <a:pt x="2570" y="19780"/>
                </a:lnTo>
                <a:lnTo>
                  <a:pt x="2151" y="19541"/>
                </a:lnTo>
                <a:lnTo>
                  <a:pt x="1793" y="19302"/>
                </a:lnTo>
                <a:lnTo>
                  <a:pt x="1375" y="19003"/>
                </a:lnTo>
                <a:lnTo>
                  <a:pt x="1195" y="18824"/>
                </a:lnTo>
                <a:lnTo>
                  <a:pt x="1136" y="18704"/>
                </a:lnTo>
                <a:lnTo>
                  <a:pt x="1016" y="18346"/>
                </a:lnTo>
                <a:lnTo>
                  <a:pt x="956" y="17689"/>
                </a:lnTo>
                <a:lnTo>
                  <a:pt x="897" y="16732"/>
                </a:lnTo>
                <a:lnTo>
                  <a:pt x="837" y="15776"/>
                </a:lnTo>
                <a:lnTo>
                  <a:pt x="897" y="13864"/>
                </a:lnTo>
                <a:lnTo>
                  <a:pt x="1076" y="11892"/>
                </a:lnTo>
                <a:lnTo>
                  <a:pt x="1375" y="9980"/>
                </a:lnTo>
                <a:close/>
                <a:moveTo>
                  <a:pt x="10218" y="12669"/>
                </a:moveTo>
                <a:lnTo>
                  <a:pt x="10577" y="13864"/>
                </a:lnTo>
                <a:lnTo>
                  <a:pt x="10936" y="15059"/>
                </a:lnTo>
                <a:lnTo>
                  <a:pt x="11294" y="16613"/>
                </a:lnTo>
                <a:lnTo>
                  <a:pt x="11593" y="18286"/>
                </a:lnTo>
                <a:lnTo>
                  <a:pt x="11712" y="19123"/>
                </a:lnTo>
                <a:lnTo>
                  <a:pt x="11832" y="19959"/>
                </a:lnTo>
                <a:lnTo>
                  <a:pt x="11832" y="20796"/>
                </a:lnTo>
                <a:lnTo>
                  <a:pt x="11772" y="21573"/>
                </a:lnTo>
                <a:lnTo>
                  <a:pt x="11712" y="22110"/>
                </a:lnTo>
                <a:lnTo>
                  <a:pt x="11593" y="22349"/>
                </a:lnTo>
                <a:lnTo>
                  <a:pt x="11473" y="22469"/>
                </a:lnTo>
                <a:lnTo>
                  <a:pt x="11175" y="22827"/>
                </a:lnTo>
                <a:lnTo>
                  <a:pt x="10696" y="23246"/>
                </a:lnTo>
                <a:lnTo>
                  <a:pt x="9621" y="24321"/>
                </a:lnTo>
                <a:lnTo>
                  <a:pt x="9143" y="24859"/>
                </a:lnTo>
                <a:lnTo>
                  <a:pt x="8665" y="25457"/>
                </a:lnTo>
                <a:lnTo>
                  <a:pt x="7828" y="21871"/>
                </a:lnTo>
                <a:lnTo>
                  <a:pt x="7051" y="18286"/>
                </a:lnTo>
                <a:lnTo>
                  <a:pt x="6872" y="17449"/>
                </a:lnTo>
                <a:lnTo>
                  <a:pt x="6812" y="17210"/>
                </a:lnTo>
                <a:lnTo>
                  <a:pt x="6812" y="16912"/>
                </a:lnTo>
                <a:lnTo>
                  <a:pt x="6872" y="16673"/>
                </a:lnTo>
                <a:lnTo>
                  <a:pt x="6992" y="16434"/>
                </a:lnTo>
                <a:lnTo>
                  <a:pt x="7231" y="16135"/>
                </a:lnTo>
                <a:lnTo>
                  <a:pt x="7470" y="15836"/>
                </a:lnTo>
                <a:lnTo>
                  <a:pt x="8904" y="14282"/>
                </a:lnTo>
                <a:lnTo>
                  <a:pt x="10218" y="12669"/>
                </a:lnTo>
                <a:close/>
                <a:moveTo>
                  <a:pt x="1375" y="19959"/>
                </a:moveTo>
                <a:lnTo>
                  <a:pt x="1972" y="20437"/>
                </a:lnTo>
                <a:lnTo>
                  <a:pt x="2689" y="20915"/>
                </a:lnTo>
                <a:lnTo>
                  <a:pt x="4064" y="21692"/>
                </a:lnTo>
                <a:lnTo>
                  <a:pt x="5498" y="22469"/>
                </a:lnTo>
                <a:lnTo>
                  <a:pt x="6215" y="22887"/>
                </a:lnTo>
                <a:lnTo>
                  <a:pt x="6812" y="23365"/>
                </a:lnTo>
                <a:lnTo>
                  <a:pt x="7111" y="23604"/>
                </a:lnTo>
                <a:lnTo>
                  <a:pt x="7290" y="23903"/>
                </a:lnTo>
                <a:lnTo>
                  <a:pt x="7529" y="24202"/>
                </a:lnTo>
                <a:lnTo>
                  <a:pt x="7709" y="24620"/>
                </a:lnTo>
                <a:lnTo>
                  <a:pt x="8007" y="25516"/>
                </a:lnTo>
                <a:lnTo>
                  <a:pt x="8247" y="26473"/>
                </a:lnTo>
                <a:lnTo>
                  <a:pt x="8665" y="28504"/>
                </a:lnTo>
                <a:lnTo>
                  <a:pt x="8844" y="29401"/>
                </a:lnTo>
                <a:lnTo>
                  <a:pt x="9023" y="30177"/>
                </a:lnTo>
                <a:lnTo>
                  <a:pt x="9023" y="30177"/>
                </a:lnTo>
                <a:lnTo>
                  <a:pt x="6633" y="27847"/>
                </a:lnTo>
                <a:lnTo>
                  <a:pt x="5498" y="26652"/>
                </a:lnTo>
                <a:lnTo>
                  <a:pt x="4362" y="25397"/>
                </a:lnTo>
                <a:lnTo>
                  <a:pt x="3466" y="24142"/>
                </a:lnTo>
                <a:lnTo>
                  <a:pt x="2988" y="23485"/>
                </a:lnTo>
                <a:lnTo>
                  <a:pt x="2570" y="22827"/>
                </a:lnTo>
                <a:lnTo>
                  <a:pt x="2211" y="22110"/>
                </a:lnTo>
                <a:lnTo>
                  <a:pt x="1912" y="21453"/>
                </a:lnTo>
                <a:lnTo>
                  <a:pt x="1614" y="20676"/>
                </a:lnTo>
                <a:lnTo>
                  <a:pt x="1375" y="19959"/>
                </a:lnTo>
                <a:close/>
                <a:moveTo>
                  <a:pt x="11832" y="23485"/>
                </a:moveTo>
                <a:lnTo>
                  <a:pt x="11712" y="25636"/>
                </a:lnTo>
                <a:lnTo>
                  <a:pt x="11473" y="27727"/>
                </a:lnTo>
                <a:lnTo>
                  <a:pt x="11055" y="29759"/>
                </a:lnTo>
                <a:lnTo>
                  <a:pt x="10577" y="31850"/>
                </a:lnTo>
                <a:lnTo>
                  <a:pt x="10278" y="31432"/>
                </a:lnTo>
                <a:lnTo>
                  <a:pt x="9979" y="30835"/>
                </a:lnTo>
                <a:lnTo>
                  <a:pt x="9740" y="30237"/>
                </a:lnTo>
                <a:lnTo>
                  <a:pt x="9501" y="29520"/>
                </a:lnTo>
                <a:lnTo>
                  <a:pt x="9203" y="28086"/>
                </a:lnTo>
                <a:lnTo>
                  <a:pt x="9083" y="27429"/>
                </a:lnTo>
                <a:lnTo>
                  <a:pt x="9023" y="26891"/>
                </a:lnTo>
                <a:lnTo>
                  <a:pt x="9023" y="26293"/>
                </a:lnTo>
                <a:lnTo>
                  <a:pt x="9023" y="26114"/>
                </a:lnTo>
                <a:lnTo>
                  <a:pt x="9083" y="25994"/>
                </a:lnTo>
                <a:lnTo>
                  <a:pt x="9382" y="25755"/>
                </a:lnTo>
                <a:lnTo>
                  <a:pt x="9920" y="25337"/>
                </a:lnTo>
                <a:lnTo>
                  <a:pt x="10876" y="24441"/>
                </a:lnTo>
                <a:lnTo>
                  <a:pt x="11832" y="23485"/>
                </a:lnTo>
                <a:close/>
                <a:moveTo>
                  <a:pt x="3526" y="1"/>
                </a:moveTo>
                <a:lnTo>
                  <a:pt x="3586" y="61"/>
                </a:lnTo>
                <a:lnTo>
                  <a:pt x="3586" y="120"/>
                </a:lnTo>
                <a:lnTo>
                  <a:pt x="3586" y="479"/>
                </a:lnTo>
                <a:lnTo>
                  <a:pt x="3466" y="897"/>
                </a:lnTo>
                <a:lnTo>
                  <a:pt x="3287" y="1375"/>
                </a:lnTo>
                <a:lnTo>
                  <a:pt x="2809" y="2391"/>
                </a:lnTo>
                <a:lnTo>
                  <a:pt x="2570" y="2989"/>
                </a:lnTo>
                <a:lnTo>
                  <a:pt x="1853" y="4841"/>
                </a:lnTo>
                <a:lnTo>
                  <a:pt x="1315" y="6813"/>
                </a:lnTo>
                <a:lnTo>
                  <a:pt x="956" y="8247"/>
                </a:lnTo>
                <a:lnTo>
                  <a:pt x="658" y="9681"/>
                </a:lnTo>
                <a:lnTo>
                  <a:pt x="419" y="11115"/>
                </a:lnTo>
                <a:lnTo>
                  <a:pt x="239" y="12609"/>
                </a:lnTo>
                <a:lnTo>
                  <a:pt x="60" y="14521"/>
                </a:lnTo>
                <a:lnTo>
                  <a:pt x="0" y="15478"/>
                </a:lnTo>
                <a:lnTo>
                  <a:pt x="60" y="16434"/>
                </a:lnTo>
                <a:lnTo>
                  <a:pt x="120" y="17330"/>
                </a:lnTo>
                <a:lnTo>
                  <a:pt x="180" y="18226"/>
                </a:lnTo>
                <a:lnTo>
                  <a:pt x="359" y="19063"/>
                </a:lnTo>
                <a:lnTo>
                  <a:pt x="538" y="19899"/>
                </a:lnTo>
                <a:lnTo>
                  <a:pt x="777" y="20736"/>
                </a:lnTo>
                <a:lnTo>
                  <a:pt x="1076" y="21573"/>
                </a:lnTo>
                <a:lnTo>
                  <a:pt x="1375" y="22409"/>
                </a:lnTo>
                <a:lnTo>
                  <a:pt x="1793" y="23246"/>
                </a:lnTo>
                <a:lnTo>
                  <a:pt x="2211" y="24023"/>
                </a:lnTo>
                <a:lnTo>
                  <a:pt x="2689" y="24799"/>
                </a:lnTo>
                <a:lnTo>
                  <a:pt x="3227" y="25636"/>
                </a:lnTo>
                <a:lnTo>
                  <a:pt x="3825" y="26413"/>
                </a:lnTo>
                <a:lnTo>
                  <a:pt x="5020" y="27847"/>
                </a:lnTo>
                <a:lnTo>
                  <a:pt x="6215" y="29221"/>
                </a:lnTo>
                <a:lnTo>
                  <a:pt x="7529" y="30596"/>
                </a:lnTo>
                <a:lnTo>
                  <a:pt x="8187" y="31193"/>
                </a:lnTo>
                <a:lnTo>
                  <a:pt x="8904" y="31850"/>
                </a:lnTo>
                <a:lnTo>
                  <a:pt x="9083" y="32030"/>
                </a:lnTo>
                <a:lnTo>
                  <a:pt x="9382" y="32329"/>
                </a:lnTo>
                <a:lnTo>
                  <a:pt x="9621" y="32627"/>
                </a:lnTo>
                <a:lnTo>
                  <a:pt x="9800" y="32807"/>
                </a:lnTo>
                <a:lnTo>
                  <a:pt x="10099" y="32926"/>
                </a:lnTo>
                <a:lnTo>
                  <a:pt x="10159" y="32926"/>
                </a:lnTo>
                <a:lnTo>
                  <a:pt x="10278" y="32807"/>
                </a:lnTo>
                <a:lnTo>
                  <a:pt x="10577" y="32687"/>
                </a:lnTo>
                <a:lnTo>
                  <a:pt x="10876" y="32627"/>
                </a:lnTo>
                <a:lnTo>
                  <a:pt x="11115" y="32508"/>
                </a:lnTo>
                <a:lnTo>
                  <a:pt x="11294" y="32329"/>
                </a:lnTo>
                <a:lnTo>
                  <a:pt x="11414" y="32149"/>
                </a:lnTo>
                <a:lnTo>
                  <a:pt x="11593" y="31671"/>
                </a:lnTo>
                <a:lnTo>
                  <a:pt x="11772" y="30954"/>
                </a:lnTo>
                <a:lnTo>
                  <a:pt x="12190" y="28982"/>
                </a:lnTo>
                <a:lnTo>
                  <a:pt x="12549" y="26951"/>
                </a:lnTo>
                <a:lnTo>
                  <a:pt x="12728" y="24919"/>
                </a:lnTo>
                <a:lnTo>
                  <a:pt x="12848" y="22887"/>
                </a:lnTo>
                <a:lnTo>
                  <a:pt x="12788" y="20856"/>
                </a:lnTo>
                <a:lnTo>
                  <a:pt x="12609" y="18824"/>
                </a:lnTo>
                <a:lnTo>
                  <a:pt x="12310" y="16792"/>
                </a:lnTo>
                <a:lnTo>
                  <a:pt x="11892" y="14820"/>
                </a:lnTo>
                <a:lnTo>
                  <a:pt x="11354" y="12669"/>
                </a:lnTo>
                <a:lnTo>
                  <a:pt x="10995" y="11593"/>
                </a:lnTo>
                <a:lnTo>
                  <a:pt x="10637" y="10578"/>
                </a:lnTo>
                <a:lnTo>
                  <a:pt x="10218" y="9562"/>
                </a:lnTo>
                <a:lnTo>
                  <a:pt x="9800" y="8546"/>
                </a:lnTo>
                <a:lnTo>
                  <a:pt x="9322" y="7530"/>
                </a:lnTo>
                <a:lnTo>
                  <a:pt x="8784" y="6514"/>
                </a:lnTo>
                <a:lnTo>
                  <a:pt x="7828" y="4781"/>
                </a:lnTo>
                <a:lnTo>
                  <a:pt x="7231" y="3766"/>
                </a:lnTo>
                <a:lnTo>
                  <a:pt x="6633" y="2809"/>
                </a:lnTo>
                <a:lnTo>
                  <a:pt x="5916" y="1853"/>
                </a:lnTo>
                <a:lnTo>
                  <a:pt x="5139" y="1077"/>
                </a:lnTo>
                <a:lnTo>
                  <a:pt x="4781" y="718"/>
                </a:lnTo>
                <a:lnTo>
                  <a:pt x="4362" y="419"/>
                </a:lnTo>
                <a:lnTo>
                  <a:pt x="3944" y="180"/>
                </a:lnTo>
                <a:lnTo>
                  <a:pt x="352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" name="Google Shape;145;p5"/>
          <p:cNvSpPr/>
          <p:nvPr/>
        </p:nvSpPr>
        <p:spPr>
          <a:xfrm>
            <a:off x="9263883" y="-87894"/>
            <a:ext cx="610605" cy="466423"/>
          </a:xfrm>
          <a:custGeom>
            <a:avLst/>
            <a:gdLst/>
            <a:ahLst/>
            <a:cxnLst/>
            <a:rect l="l" t="t" r="r" b="b"/>
            <a:pathLst>
              <a:path w="20497" h="15657" extrusionOk="0">
                <a:moveTo>
                  <a:pt x="5199" y="1793"/>
                </a:moveTo>
                <a:lnTo>
                  <a:pt x="3944" y="1853"/>
                </a:lnTo>
                <a:lnTo>
                  <a:pt x="3347" y="1912"/>
                </a:lnTo>
                <a:lnTo>
                  <a:pt x="2809" y="2032"/>
                </a:lnTo>
                <a:lnTo>
                  <a:pt x="2451" y="2152"/>
                </a:lnTo>
                <a:lnTo>
                  <a:pt x="2331" y="2271"/>
                </a:lnTo>
                <a:lnTo>
                  <a:pt x="2271" y="2391"/>
                </a:lnTo>
                <a:lnTo>
                  <a:pt x="2331" y="2510"/>
                </a:lnTo>
                <a:lnTo>
                  <a:pt x="2510" y="2630"/>
                </a:lnTo>
                <a:lnTo>
                  <a:pt x="2690" y="2689"/>
                </a:lnTo>
                <a:lnTo>
                  <a:pt x="2929" y="2749"/>
                </a:lnTo>
                <a:lnTo>
                  <a:pt x="3586" y="2689"/>
                </a:lnTo>
                <a:lnTo>
                  <a:pt x="4303" y="2570"/>
                </a:lnTo>
                <a:lnTo>
                  <a:pt x="5020" y="2391"/>
                </a:lnTo>
                <a:lnTo>
                  <a:pt x="5558" y="2152"/>
                </a:lnTo>
                <a:lnTo>
                  <a:pt x="5916" y="1972"/>
                </a:lnTo>
                <a:lnTo>
                  <a:pt x="5916" y="1912"/>
                </a:lnTo>
                <a:lnTo>
                  <a:pt x="5916" y="1853"/>
                </a:lnTo>
                <a:lnTo>
                  <a:pt x="5618" y="1793"/>
                </a:lnTo>
                <a:close/>
                <a:moveTo>
                  <a:pt x="5618" y="777"/>
                </a:moveTo>
                <a:lnTo>
                  <a:pt x="6275" y="837"/>
                </a:lnTo>
                <a:lnTo>
                  <a:pt x="6872" y="1076"/>
                </a:lnTo>
                <a:lnTo>
                  <a:pt x="7111" y="1195"/>
                </a:lnTo>
                <a:lnTo>
                  <a:pt x="7350" y="1375"/>
                </a:lnTo>
                <a:lnTo>
                  <a:pt x="7590" y="1554"/>
                </a:lnTo>
                <a:lnTo>
                  <a:pt x="7769" y="1793"/>
                </a:lnTo>
                <a:lnTo>
                  <a:pt x="7888" y="2032"/>
                </a:lnTo>
                <a:lnTo>
                  <a:pt x="8008" y="2331"/>
                </a:lnTo>
                <a:lnTo>
                  <a:pt x="8127" y="2630"/>
                </a:lnTo>
                <a:lnTo>
                  <a:pt x="8127" y="2988"/>
                </a:lnTo>
                <a:lnTo>
                  <a:pt x="8127" y="3347"/>
                </a:lnTo>
                <a:lnTo>
                  <a:pt x="8068" y="3705"/>
                </a:lnTo>
                <a:lnTo>
                  <a:pt x="8008" y="4004"/>
                </a:lnTo>
                <a:lnTo>
                  <a:pt x="7888" y="4303"/>
                </a:lnTo>
                <a:lnTo>
                  <a:pt x="7590" y="4900"/>
                </a:lnTo>
                <a:lnTo>
                  <a:pt x="7171" y="5378"/>
                </a:lnTo>
                <a:lnTo>
                  <a:pt x="6633" y="5737"/>
                </a:lnTo>
                <a:lnTo>
                  <a:pt x="6096" y="6095"/>
                </a:lnTo>
                <a:lnTo>
                  <a:pt x="5438" y="6334"/>
                </a:lnTo>
                <a:lnTo>
                  <a:pt x="4841" y="6514"/>
                </a:lnTo>
                <a:lnTo>
                  <a:pt x="4183" y="6573"/>
                </a:lnTo>
                <a:lnTo>
                  <a:pt x="3526" y="6514"/>
                </a:lnTo>
                <a:lnTo>
                  <a:pt x="2869" y="6394"/>
                </a:lnTo>
                <a:lnTo>
                  <a:pt x="2331" y="6215"/>
                </a:lnTo>
                <a:lnTo>
                  <a:pt x="1853" y="5856"/>
                </a:lnTo>
                <a:lnTo>
                  <a:pt x="1614" y="5677"/>
                </a:lnTo>
                <a:lnTo>
                  <a:pt x="1435" y="5438"/>
                </a:lnTo>
                <a:lnTo>
                  <a:pt x="1255" y="5199"/>
                </a:lnTo>
                <a:lnTo>
                  <a:pt x="1076" y="4900"/>
                </a:lnTo>
                <a:lnTo>
                  <a:pt x="1016" y="4601"/>
                </a:lnTo>
                <a:lnTo>
                  <a:pt x="897" y="4243"/>
                </a:lnTo>
                <a:lnTo>
                  <a:pt x="897" y="3944"/>
                </a:lnTo>
                <a:lnTo>
                  <a:pt x="897" y="3645"/>
                </a:lnTo>
                <a:lnTo>
                  <a:pt x="957" y="3347"/>
                </a:lnTo>
                <a:lnTo>
                  <a:pt x="1016" y="3048"/>
                </a:lnTo>
                <a:lnTo>
                  <a:pt x="1196" y="2749"/>
                </a:lnTo>
                <a:lnTo>
                  <a:pt x="1375" y="2510"/>
                </a:lnTo>
                <a:lnTo>
                  <a:pt x="1793" y="2032"/>
                </a:lnTo>
                <a:lnTo>
                  <a:pt x="2271" y="1614"/>
                </a:lnTo>
                <a:lnTo>
                  <a:pt x="2929" y="1315"/>
                </a:lnTo>
                <a:lnTo>
                  <a:pt x="3586" y="1016"/>
                </a:lnTo>
                <a:lnTo>
                  <a:pt x="4243" y="837"/>
                </a:lnTo>
                <a:lnTo>
                  <a:pt x="4960" y="777"/>
                </a:lnTo>
                <a:close/>
                <a:moveTo>
                  <a:pt x="4721" y="0"/>
                </a:moveTo>
                <a:lnTo>
                  <a:pt x="4243" y="60"/>
                </a:lnTo>
                <a:lnTo>
                  <a:pt x="3885" y="120"/>
                </a:lnTo>
                <a:lnTo>
                  <a:pt x="3765" y="180"/>
                </a:lnTo>
                <a:lnTo>
                  <a:pt x="3705" y="299"/>
                </a:lnTo>
                <a:lnTo>
                  <a:pt x="3765" y="359"/>
                </a:lnTo>
                <a:lnTo>
                  <a:pt x="3825" y="478"/>
                </a:lnTo>
                <a:lnTo>
                  <a:pt x="3227" y="598"/>
                </a:lnTo>
                <a:lnTo>
                  <a:pt x="2570" y="777"/>
                </a:lnTo>
                <a:lnTo>
                  <a:pt x="2032" y="1016"/>
                </a:lnTo>
                <a:lnTo>
                  <a:pt x="1554" y="1315"/>
                </a:lnTo>
                <a:lnTo>
                  <a:pt x="1076" y="1733"/>
                </a:lnTo>
                <a:lnTo>
                  <a:pt x="718" y="2152"/>
                </a:lnTo>
                <a:lnTo>
                  <a:pt x="419" y="2630"/>
                </a:lnTo>
                <a:lnTo>
                  <a:pt x="180" y="3108"/>
                </a:lnTo>
                <a:lnTo>
                  <a:pt x="60" y="3645"/>
                </a:lnTo>
                <a:lnTo>
                  <a:pt x="1" y="4123"/>
                </a:lnTo>
                <a:lnTo>
                  <a:pt x="60" y="4661"/>
                </a:lnTo>
                <a:lnTo>
                  <a:pt x="180" y="5139"/>
                </a:lnTo>
                <a:lnTo>
                  <a:pt x="479" y="5617"/>
                </a:lnTo>
                <a:lnTo>
                  <a:pt x="837" y="6095"/>
                </a:lnTo>
                <a:lnTo>
                  <a:pt x="1375" y="6454"/>
                </a:lnTo>
                <a:lnTo>
                  <a:pt x="1973" y="6812"/>
                </a:lnTo>
                <a:lnTo>
                  <a:pt x="2570" y="7051"/>
                </a:lnTo>
                <a:lnTo>
                  <a:pt x="3168" y="7171"/>
                </a:lnTo>
                <a:lnTo>
                  <a:pt x="3765" y="7290"/>
                </a:lnTo>
                <a:lnTo>
                  <a:pt x="4901" y="7290"/>
                </a:lnTo>
                <a:lnTo>
                  <a:pt x="5438" y="7171"/>
                </a:lnTo>
                <a:lnTo>
                  <a:pt x="5976" y="6992"/>
                </a:lnTo>
                <a:lnTo>
                  <a:pt x="6514" y="6753"/>
                </a:lnTo>
                <a:lnTo>
                  <a:pt x="6992" y="6514"/>
                </a:lnTo>
                <a:lnTo>
                  <a:pt x="7410" y="6155"/>
                </a:lnTo>
                <a:lnTo>
                  <a:pt x="7829" y="5797"/>
                </a:lnTo>
                <a:lnTo>
                  <a:pt x="8127" y="5319"/>
                </a:lnTo>
                <a:lnTo>
                  <a:pt x="8426" y="4840"/>
                </a:lnTo>
                <a:lnTo>
                  <a:pt x="8605" y="4303"/>
                </a:lnTo>
                <a:lnTo>
                  <a:pt x="8725" y="3645"/>
                </a:lnTo>
                <a:lnTo>
                  <a:pt x="8785" y="3048"/>
                </a:lnTo>
                <a:lnTo>
                  <a:pt x="8785" y="2450"/>
                </a:lnTo>
                <a:lnTo>
                  <a:pt x="8665" y="1912"/>
                </a:lnTo>
                <a:lnTo>
                  <a:pt x="8426" y="1434"/>
                </a:lnTo>
                <a:lnTo>
                  <a:pt x="8127" y="1016"/>
                </a:lnTo>
                <a:lnTo>
                  <a:pt x="7769" y="717"/>
                </a:lnTo>
                <a:lnTo>
                  <a:pt x="7350" y="419"/>
                </a:lnTo>
                <a:lnTo>
                  <a:pt x="6872" y="180"/>
                </a:lnTo>
                <a:lnTo>
                  <a:pt x="6335" y="60"/>
                </a:lnTo>
                <a:lnTo>
                  <a:pt x="5737" y="0"/>
                </a:lnTo>
                <a:close/>
                <a:moveTo>
                  <a:pt x="16553" y="7290"/>
                </a:moveTo>
                <a:lnTo>
                  <a:pt x="16254" y="7410"/>
                </a:lnTo>
                <a:lnTo>
                  <a:pt x="16075" y="7470"/>
                </a:lnTo>
                <a:lnTo>
                  <a:pt x="15895" y="7649"/>
                </a:lnTo>
                <a:lnTo>
                  <a:pt x="15776" y="7768"/>
                </a:lnTo>
                <a:lnTo>
                  <a:pt x="15716" y="7948"/>
                </a:lnTo>
                <a:lnTo>
                  <a:pt x="15716" y="8127"/>
                </a:lnTo>
                <a:lnTo>
                  <a:pt x="15776" y="8366"/>
                </a:lnTo>
                <a:lnTo>
                  <a:pt x="15836" y="8545"/>
                </a:lnTo>
                <a:lnTo>
                  <a:pt x="16015" y="8904"/>
                </a:lnTo>
                <a:lnTo>
                  <a:pt x="16374" y="9203"/>
                </a:lnTo>
                <a:lnTo>
                  <a:pt x="16613" y="9322"/>
                </a:lnTo>
                <a:lnTo>
                  <a:pt x="16792" y="9442"/>
                </a:lnTo>
                <a:lnTo>
                  <a:pt x="17031" y="9442"/>
                </a:lnTo>
                <a:lnTo>
                  <a:pt x="17270" y="9501"/>
                </a:lnTo>
                <a:lnTo>
                  <a:pt x="17628" y="9442"/>
                </a:lnTo>
                <a:lnTo>
                  <a:pt x="17867" y="9322"/>
                </a:lnTo>
                <a:lnTo>
                  <a:pt x="18047" y="9203"/>
                </a:lnTo>
                <a:lnTo>
                  <a:pt x="18166" y="9083"/>
                </a:lnTo>
                <a:lnTo>
                  <a:pt x="18226" y="8904"/>
                </a:lnTo>
                <a:lnTo>
                  <a:pt x="18226" y="8665"/>
                </a:lnTo>
                <a:lnTo>
                  <a:pt x="18166" y="8486"/>
                </a:lnTo>
                <a:lnTo>
                  <a:pt x="18106" y="8247"/>
                </a:lnTo>
                <a:lnTo>
                  <a:pt x="17808" y="7888"/>
                </a:lnTo>
                <a:lnTo>
                  <a:pt x="17449" y="7529"/>
                </a:lnTo>
                <a:lnTo>
                  <a:pt x="17210" y="7410"/>
                </a:lnTo>
                <a:lnTo>
                  <a:pt x="17031" y="7350"/>
                </a:lnTo>
                <a:lnTo>
                  <a:pt x="16792" y="7290"/>
                </a:lnTo>
                <a:close/>
                <a:moveTo>
                  <a:pt x="16374" y="6215"/>
                </a:moveTo>
                <a:lnTo>
                  <a:pt x="16732" y="6275"/>
                </a:lnTo>
                <a:lnTo>
                  <a:pt x="17031" y="6334"/>
                </a:lnTo>
                <a:lnTo>
                  <a:pt x="17748" y="6633"/>
                </a:lnTo>
                <a:lnTo>
                  <a:pt x="18345" y="6992"/>
                </a:lnTo>
                <a:lnTo>
                  <a:pt x="18943" y="7470"/>
                </a:lnTo>
                <a:lnTo>
                  <a:pt x="19421" y="8008"/>
                </a:lnTo>
                <a:lnTo>
                  <a:pt x="19600" y="8306"/>
                </a:lnTo>
                <a:lnTo>
                  <a:pt x="19720" y="8605"/>
                </a:lnTo>
                <a:lnTo>
                  <a:pt x="19839" y="8904"/>
                </a:lnTo>
                <a:lnTo>
                  <a:pt x="19899" y="9262"/>
                </a:lnTo>
                <a:lnTo>
                  <a:pt x="19959" y="9621"/>
                </a:lnTo>
                <a:lnTo>
                  <a:pt x="19899" y="9979"/>
                </a:lnTo>
                <a:lnTo>
                  <a:pt x="19839" y="10398"/>
                </a:lnTo>
                <a:lnTo>
                  <a:pt x="19720" y="10756"/>
                </a:lnTo>
                <a:lnTo>
                  <a:pt x="19541" y="11115"/>
                </a:lnTo>
                <a:lnTo>
                  <a:pt x="19361" y="11473"/>
                </a:lnTo>
                <a:lnTo>
                  <a:pt x="19122" y="11772"/>
                </a:lnTo>
                <a:lnTo>
                  <a:pt x="18883" y="12071"/>
                </a:lnTo>
                <a:lnTo>
                  <a:pt x="18584" y="12310"/>
                </a:lnTo>
                <a:lnTo>
                  <a:pt x="18286" y="12549"/>
                </a:lnTo>
                <a:lnTo>
                  <a:pt x="17628" y="12848"/>
                </a:lnTo>
                <a:lnTo>
                  <a:pt x="16911" y="13087"/>
                </a:lnTo>
                <a:lnTo>
                  <a:pt x="16194" y="13206"/>
                </a:lnTo>
                <a:lnTo>
                  <a:pt x="15417" y="13206"/>
                </a:lnTo>
                <a:lnTo>
                  <a:pt x="14700" y="13146"/>
                </a:lnTo>
                <a:lnTo>
                  <a:pt x="13983" y="12907"/>
                </a:lnTo>
                <a:lnTo>
                  <a:pt x="13386" y="12609"/>
                </a:lnTo>
                <a:lnTo>
                  <a:pt x="12848" y="12190"/>
                </a:lnTo>
                <a:lnTo>
                  <a:pt x="12609" y="11951"/>
                </a:lnTo>
                <a:lnTo>
                  <a:pt x="12430" y="11712"/>
                </a:lnTo>
                <a:lnTo>
                  <a:pt x="12250" y="11414"/>
                </a:lnTo>
                <a:lnTo>
                  <a:pt x="12131" y="11115"/>
                </a:lnTo>
                <a:lnTo>
                  <a:pt x="12011" y="10816"/>
                </a:lnTo>
                <a:lnTo>
                  <a:pt x="12011" y="10457"/>
                </a:lnTo>
                <a:lnTo>
                  <a:pt x="12011" y="10099"/>
                </a:lnTo>
                <a:lnTo>
                  <a:pt x="12011" y="9681"/>
                </a:lnTo>
                <a:lnTo>
                  <a:pt x="12131" y="9262"/>
                </a:lnTo>
                <a:lnTo>
                  <a:pt x="12250" y="8844"/>
                </a:lnTo>
                <a:lnTo>
                  <a:pt x="12430" y="8486"/>
                </a:lnTo>
                <a:lnTo>
                  <a:pt x="12609" y="8187"/>
                </a:lnTo>
                <a:lnTo>
                  <a:pt x="13087" y="7529"/>
                </a:lnTo>
                <a:lnTo>
                  <a:pt x="13625" y="7051"/>
                </a:lnTo>
                <a:lnTo>
                  <a:pt x="14282" y="6633"/>
                </a:lnTo>
                <a:lnTo>
                  <a:pt x="14939" y="6334"/>
                </a:lnTo>
                <a:lnTo>
                  <a:pt x="15656" y="6215"/>
                </a:lnTo>
                <a:close/>
                <a:moveTo>
                  <a:pt x="16433" y="5797"/>
                </a:moveTo>
                <a:lnTo>
                  <a:pt x="15477" y="5856"/>
                </a:lnTo>
                <a:lnTo>
                  <a:pt x="14641" y="6036"/>
                </a:lnTo>
                <a:lnTo>
                  <a:pt x="14222" y="6155"/>
                </a:lnTo>
                <a:lnTo>
                  <a:pt x="13804" y="6334"/>
                </a:lnTo>
                <a:lnTo>
                  <a:pt x="13446" y="6514"/>
                </a:lnTo>
                <a:lnTo>
                  <a:pt x="13087" y="6753"/>
                </a:lnTo>
                <a:lnTo>
                  <a:pt x="12728" y="7051"/>
                </a:lnTo>
                <a:lnTo>
                  <a:pt x="12430" y="7350"/>
                </a:lnTo>
                <a:lnTo>
                  <a:pt x="12131" y="7709"/>
                </a:lnTo>
                <a:lnTo>
                  <a:pt x="11892" y="8127"/>
                </a:lnTo>
                <a:lnTo>
                  <a:pt x="11713" y="8605"/>
                </a:lnTo>
                <a:lnTo>
                  <a:pt x="11533" y="9143"/>
                </a:lnTo>
                <a:lnTo>
                  <a:pt x="11414" y="9561"/>
                </a:lnTo>
                <a:lnTo>
                  <a:pt x="11354" y="9979"/>
                </a:lnTo>
                <a:lnTo>
                  <a:pt x="11354" y="10398"/>
                </a:lnTo>
                <a:lnTo>
                  <a:pt x="11414" y="10816"/>
                </a:lnTo>
                <a:lnTo>
                  <a:pt x="11533" y="11175"/>
                </a:lnTo>
                <a:lnTo>
                  <a:pt x="11653" y="11533"/>
                </a:lnTo>
                <a:lnTo>
                  <a:pt x="11832" y="11892"/>
                </a:lnTo>
                <a:lnTo>
                  <a:pt x="12011" y="12250"/>
                </a:lnTo>
                <a:lnTo>
                  <a:pt x="12250" y="12549"/>
                </a:lnTo>
                <a:lnTo>
                  <a:pt x="12549" y="12848"/>
                </a:lnTo>
                <a:lnTo>
                  <a:pt x="12848" y="13087"/>
                </a:lnTo>
                <a:lnTo>
                  <a:pt x="13147" y="13326"/>
                </a:lnTo>
                <a:lnTo>
                  <a:pt x="13505" y="13565"/>
                </a:lnTo>
                <a:lnTo>
                  <a:pt x="13924" y="13684"/>
                </a:lnTo>
                <a:lnTo>
                  <a:pt x="14282" y="13864"/>
                </a:lnTo>
                <a:lnTo>
                  <a:pt x="14700" y="13923"/>
                </a:lnTo>
                <a:lnTo>
                  <a:pt x="15537" y="13983"/>
                </a:lnTo>
                <a:lnTo>
                  <a:pt x="16374" y="13923"/>
                </a:lnTo>
                <a:lnTo>
                  <a:pt x="17210" y="13744"/>
                </a:lnTo>
                <a:lnTo>
                  <a:pt x="17987" y="13445"/>
                </a:lnTo>
                <a:lnTo>
                  <a:pt x="18704" y="13027"/>
                </a:lnTo>
                <a:lnTo>
                  <a:pt x="19302" y="12489"/>
                </a:lnTo>
                <a:lnTo>
                  <a:pt x="19600" y="12190"/>
                </a:lnTo>
                <a:lnTo>
                  <a:pt x="19839" y="11832"/>
                </a:lnTo>
                <a:lnTo>
                  <a:pt x="20078" y="11473"/>
                </a:lnTo>
                <a:lnTo>
                  <a:pt x="20258" y="11115"/>
                </a:lnTo>
                <a:lnTo>
                  <a:pt x="20377" y="10697"/>
                </a:lnTo>
                <a:lnTo>
                  <a:pt x="20497" y="10278"/>
                </a:lnTo>
                <a:lnTo>
                  <a:pt x="20497" y="9860"/>
                </a:lnTo>
                <a:lnTo>
                  <a:pt x="20497" y="9442"/>
                </a:lnTo>
                <a:lnTo>
                  <a:pt x="20497" y="8964"/>
                </a:lnTo>
                <a:lnTo>
                  <a:pt x="20377" y="8545"/>
                </a:lnTo>
                <a:lnTo>
                  <a:pt x="20258" y="8127"/>
                </a:lnTo>
                <a:lnTo>
                  <a:pt x="20078" y="7709"/>
                </a:lnTo>
                <a:lnTo>
                  <a:pt x="19839" y="7350"/>
                </a:lnTo>
                <a:lnTo>
                  <a:pt x="19600" y="6992"/>
                </a:lnTo>
                <a:lnTo>
                  <a:pt x="19302" y="6693"/>
                </a:lnTo>
                <a:lnTo>
                  <a:pt x="19003" y="6394"/>
                </a:lnTo>
                <a:lnTo>
                  <a:pt x="18644" y="6155"/>
                </a:lnTo>
                <a:lnTo>
                  <a:pt x="18226" y="5976"/>
                </a:lnTo>
                <a:lnTo>
                  <a:pt x="17808" y="5856"/>
                </a:lnTo>
                <a:lnTo>
                  <a:pt x="17389" y="5797"/>
                </a:lnTo>
                <a:close/>
                <a:moveTo>
                  <a:pt x="6693" y="10697"/>
                </a:moveTo>
                <a:lnTo>
                  <a:pt x="7111" y="10816"/>
                </a:lnTo>
                <a:lnTo>
                  <a:pt x="7410" y="11055"/>
                </a:lnTo>
                <a:lnTo>
                  <a:pt x="7709" y="11294"/>
                </a:lnTo>
                <a:lnTo>
                  <a:pt x="7888" y="11593"/>
                </a:lnTo>
                <a:lnTo>
                  <a:pt x="8068" y="11951"/>
                </a:lnTo>
                <a:lnTo>
                  <a:pt x="8187" y="12370"/>
                </a:lnTo>
                <a:lnTo>
                  <a:pt x="8187" y="12788"/>
                </a:lnTo>
                <a:lnTo>
                  <a:pt x="8187" y="13146"/>
                </a:lnTo>
                <a:lnTo>
                  <a:pt x="8127" y="13565"/>
                </a:lnTo>
                <a:lnTo>
                  <a:pt x="7948" y="13923"/>
                </a:lnTo>
                <a:lnTo>
                  <a:pt x="7769" y="14222"/>
                </a:lnTo>
                <a:lnTo>
                  <a:pt x="7470" y="14521"/>
                </a:lnTo>
                <a:lnTo>
                  <a:pt x="7111" y="14700"/>
                </a:lnTo>
                <a:lnTo>
                  <a:pt x="6633" y="14820"/>
                </a:lnTo>
                <a:lnTo>
                  <a:pt x="6155" y="14820"/>
                </a:lnTo>
                <a:lnTo>
                  <a:pt x="5677" y="14760"/>
                </a:lnTo>
                <a:lnTo>
                  <a:pt x="5259" y="14581"/>
                </a:lnTo>
                <a:lnTo>
                  <a:pt x="4901" y="14401"/>
                </a:lnTo>
                <a:lnTo>
                  <a:pt x="4602" y="14162"/>
                </a:lnTo>
                <a:lnTo>
                  <a:pt x="4422" y="13804"/>
                </a:lnTo>
                <a:lnTo>
                  <a:pt x="4243" y="13505"/>
                </a:lnTo>
                <a:lnTo>
                  <a:pt x="4183" y="13146"/>
                </a:lnTo>
                <a:lnTo>
                  <a:pt x="4183" y="12728"/>
                </a:lnTo>
                <a:lnTo>
                  <a:pt x="4243" y="12370"/>
                </a:lnTo>
                <a:lnTo>
                  <a:pt x="4363" y="12011"/>
                </a:lnTo>
                <a:lnTo>
                  <a:pt x="4542" y="11653"/>
                </a:lnTo>
                <a:lnTo>
                  <a:pt x="4781" y="11354"/>
                </a:lnTo>
                <a:lnTo>
                  <a:pt x="5080" y="11115"/>
                </a:lnTo>
                <a:lnTo>
                  <a:pt x="5438" y="10876"/>
                </a:lnTo>
                <a:lnTo>
                  <a:pt x="5797" y="10756"/>
                </a:lnTo>
                <a:lnTo>
                  <a:pt x="6275" y="10697"/>
                </a:lnTo>
                <a:close/>
                <a:moveTo>
                  <a:pt x="5916" y="9979"/>
                </a:moveTo>
                <a:lnTo>
                  <a:pt x="5618" y="10099"/>
                </a:lnTo>
                <a:lnTo>
                  <a:pt x="5020" y="10398"/>
                </a:lnTo>
                <a:lnTo>
                  <a:pt x="4602" y="10637"/>
                </a:lnTo>
                <a:lnTo>
                  <a:pt x="4183" y="11115"/>
                </a:lnTo>
                <a:lnTo>
                  <a:pt x="3825" y="11593"/>
                </a:lnTo>
                <a:lnTo>
                  <a:pt x="3586" y="12190"/>
                </a:lnTo>
                <a:lnTo>
                  <a:pt x="3466" y="12788"/>
                </a:lnTo>
                <a:lnTo>
                  <a:pt x="3466" y="13326"/>
                </a:lnTo>
                <a:lnTo>
                  <a:pt x="3586" y="13864"/>
                </a:lnTo>
                <a:lnTo>
                  <a:pt x="3825" y="14342"/>
                </a:lnTo>
                <a:lnTo>
                  <a:pt x="4124" y="14760"/>
                </a:lnTo>
                <a:lnTo>
                  <a:pt x="4542" y="15118"/>
                </a:lnTo>
                <a:lnTo>
                  <a:pt x="5020" y="15417"/>
                </a:lnTo>
                <a:lnTo>
                  <a:pt x="5498" y="15596"/>
                </a:lnTo>
                <a:lnTo>
                  <a:pt x="6096" y="15656"/>
                </a:lnTo>
                <a:lnTo>
                  <a:pt x="6693" y="15656"/>
                </a:lnTo>
                <a:lnTo>
                  <a:pt x="7231" y="15477"/>
                </a:lnTo>
                <a:lnTo>
                  <a:pt x="7709" y="15238"/>
                </a:lnTo>
                <a:lnTo>
                  <a:pt x="8127" y="14939"/>
                </a:lnTo>
                <a:lnTo>
                  <a:pt x="8486" y="14521"/>
                </a:lnTo>
                <a:lnTo>
                  <a:pt x="8725" y="14103"/>
                </a:lnTo>
                <a:lnTo>
                  <a:pt x="8844" y="13625"/>
                </a:lnTo>
                <a:lnTo>
                  <a:pt x="8964" y="13146"/>
                </a:lnTo>
                <a:lnTo>
                  <a:pt x="8964" y="12609"/>
                </a:lnTo>
                <a:lnTo>
                  <a:pt x="8904" y="12131"/>
                </a:lnTo>
                <a:lnTo>
                  <a:pt x="8725" y="11653"/>
                </a:lnTo>
                <a:lnTo>
                  <a:pt x="8486" y="11234"/>
                </a:lnTo>
                <a:lnTo>
                  <a:pt x="8127" y="10816"/>
                </a:lnTo>
                <a:lnTo>
                  <a:pt x="7709" y="10517"/>
                </a:lnTo>
                <a:lnTo>
                  <a:pt x="7171" y="10278"/>
                </a:lnTo>
                <a:lnTo>
                  <a:pt x="6574" y="10159"/>
                </a:lnTo>
                <a:lnTo>
                  <a:pt x="6514" y="10099"/>
                </a:lnTo>
                <a:lnTo>
                  <a:pt x="6454" y="9979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6" name="Google Shape;146;p5"/>
          <p:cNvSpPr/>
          <p:nvPr/>
        </p:nvSpPr>
        <p:spPr>
          <a:xfrm rot="8224608">
            <a:off x="10478965" y="4204361"/>
            <a:ext cx="669324" cy="1028904"/>
          </a:xfrm>
          <a:custGeom>
            <a:avLst/>
            <a:gdLst/>
            <a:ahLst/>
            <a:cxnLst/>
            <a:rect l="l" t="t" r="r" b="b"/>
            <a:pathLst>
              <a:path w="22469" h="34540" extrusionOk="0">
                <a:moveTo>
                  <a:pt x="8785" y="1435"/>
                </a:moveTo>
                <a:lnTo>
                  <a:pt x="9083" y="1733"/>
                </a:lnTo>
                <a:lnTo>
                  <a:pt x="9382" y="2032"/>
                </a:lnTo>
                <a:lnTo>
                  <a:pt x="9860" y="2749"/>
                </a:lnTo>
                <a:lnTo>
                  <a:pt x="10278" y="3407"/>
                </a:lnTo>
                <a:lnTo>
                  <a:pt x="10816" y="4064"/>
                </a:lnTo>
                <a:lnTo>
                  <a:pt x="11354" y="4661"/>
                </a:lnTo>
                <a:lnTo>
                  <a:pt x="12011" y="5199"/>
                </a:lnTo>
                <a:lnTo>
                  <a:pt x="12669" y="5618"/>
                </a:lnTo>
                <a:lnTo>
                  <a:pt x="13386" y="6036"/>
                </a:lnTo>
                <a:lnTo>
                  <a:pt x="12489" y="5857"/>
                </a:lnTo>
                <a:lnTo>
                  <a:pt x="11653" y="5677"/>
                </a:lnTo>
                <a:lnTo>
                  <a:pt x="11294" y="5558"/>
                </a:lnTo>
                <a:lnTo>
                  <a:pt x="10936" y="5379"/>
                </a:lnTo>
                <a:lnTo>
                  <a:pt x="10637" y="5080"/>
                </a:lnTo>
                <a:lnTo>
                  <a:pt x="10278" y="4721"/>
                </a:lnTo>
                <a:lnTo>
                  <a:pt x="9800" y="3944"/>
                </a:lnTo>
                <a:lnTo>
                  <a:pt x="9322" y="3168"/>
                </a:lnTo>
                <a:lnTo>
                  <a:pt x="9024" y="2331"/>
                </a:lnTo>
                <a:lnTo>
                  <a:pt x="8785" y="1435"/>
                </a:lnTo>
                <a:close/>
                <a:moveTo>
                  <a:pt x="15656" y="1016"/>
                </a:moveTo>
                <a:lnTo>
                  <a:pt x="15597" y="2271"/>
                </a:lnTo>
                <a:lnTo>
                  <a:pt x="15477" y="3168"/>
                </a:lnTo>
                <a:lnTo>
                  <a:pt x="15358" y="4064"/>
                </a:lnTo>
                <a:lnTo>
                  <a:pt x="15119" y="4960"/>
                </a:lnTo>
                <a:lnTo>
                  <a:pt x="14999" y="5319"/>
                </a:lnTo>
                <a:lnTo>
                  <a:pt x="14820" y="5618"/>
                </a:lnTo>
                <a:lnTo>
                  <a:pt x="14641" y="5916"/>
                </a:lnTo>
                <a:lnTo>
                  <a:pt x="14402" y="6096"/>
                </a:lnTo>
                <a:lnTo>
                  <a:pt x="14163" y="6155"/>
                </a:lnTo>
                <a:lnTo>
                  <a:pt x="13924" y="6155"/>
                </a:lnTo>
                <a:lnTo>
                  <a:pt x="14043" y="6036"/>
                </a:lnTo>
                <a:lnTo>
                  <a:pt x="14163" y="5916"/>
                </a:lnTo>
                <a:lnTo>
                  <a:pt x="14222" y="5797"/>
                </a:lnTo>
                <a:lnTo>
                  <a:pt x="14222" y="5618"/>
                </a:lnTo>
                <a:lnTo>
                  <a:pt x="14103" y="4960"/>
                </a:lnTo>
                <a:lnTo>
                  <a:pt x="14103" y="4363"/>
                </a:lnTo>
                <a:lnTo>
                  <a:pt x="14163" y="3705"/>
                </a:lnTo>
                <a:lnTo>
                  <a:pt x="14282" y="3108"/>
                </a:lnTo>
                <a:lnTo>
                  <a:pt x="14521" y="2510"/>
                </a:lnTo>
                <a:lnTo>
                  <a:pt x="14820" y="1972"/>
                </a:lnTo>
                <a:lnTo>
                  <a:pt x="15238" y="1494"/>
                </a:lnTo>
                <a:lnTo>
                  <a:pt x="15656" y="1016"/>
                </a:lnTo>
                <a:close/>
                <a:moveTo>
                  <a:pt x="19062" y="5199"/>
                </a:moveTo>
                <a:lnTo>
                  <a:pt x="19122" y="5259"/>
                </a:lnTo>
                <a:lnTo>
                  <a:pt x="19062" y="5379"/>
                </a:lnTo>
                <a:lnTo>
                  <a:pt x="18644" y="5618"/>
                </a:lnTo>
                <a:lnTo>
                  <a:pt x="17927" y="5976"/>
                </a:lnTo>
                <a:lnTo>
                  <a:pt x="17389" y="6096"/>
                </a:lnTo>
                <a:lnTo>
                  <a:pt x="16911" y="6215"/>
                </a:lnTo>
                <a:lnTo>
                  <a:pt x="15836" y="6335"/>
                </a:lnTo>
                <a:lnTo>
                  <a:pt x="15836" y="6335"/>
                </a:lnTo>
                <a:lnTo>
                  <a:pt x="17210" y="5797"/>
                </a:lnTo>
                <a:lnTo>
                  <a:pt x="18584" y="5319"/>
                </a:lnTo>
                <a:lnTo>
                  <a:pt x="19062" y="5199"/>
                </a:lnTo>
                <a:close/>
                <a:moveTo>
                  <a:pt x="5080" y="9083"/>
                </a:moveTo>
                <a:lnTo>
                  <a:pt x="4900" y="9143"/>
                </a:lnTo>
                <a:lnTo>
                  <a:pt x="4542" y="9322"/>
                </a:lnTo>
                <a:lnTo>
                  <a:pt x="4183" y="9621"/>
                </a:lnTo>
                <a:lnTo>
                  <a:pt x="3944" y="9980"/>
                </a:lnTo>
                <a:lnTo>
                  <a:pt x="3705" y="10517"/>
                </a:lnTo>
                <a:lnTo>
                  <a:pt x="3646" y="10816"/>
                </a:lnTo>
                <a:lnTo>
                  <a:pt x="3586" y="11055"/>
                </a:lnTo>
                <a:lnTo>
                  <a:pt x="3586" y="11294"/>
                </a:lnTo>
                <a:lnTo>
                  <a:pt x="3646" y="11533"/>
                </a:lnTo>
                <a:lnTo>
                  <a:pt x="3825" y="11653"/>
                </a:lnTo>
                <a:lnTo>
                  <a:pt x="3944" y="11772"/>
                </a:lnTo>
                <a:lnTo>
                  <a:pt x="4183" y="11832"/>
                </a:lnTo>
                <a:lnTo>
                  <a:pt x="4363" y="11832"/>
                </a:lnTo>
                <a:lnTo>
                  <a:pt x="4482" y="11772"/>
                </a:lnTo>
                <a:lnTo>
                  <a:pt x="4661" y="11593"/>
                </a:lnTo>
                <a:lnTo>
                  <a:pt x="4721" y="11474"/>
                </a:lnTo>
                <a:lnTo>
                  <a:pt x="4721" y="11235"/>
                </a:lnTo>
                <a:lnTo>
                  <a:pt x="4781" y="10936"/>
                </a:lnTo>
                <a:lnTo>
                  <a:pt x="4841" y="10697"/>
                </a:lnTo>
                <a:lnTo>
                  <a:pt x="5020" y="10278"/>
                </a:lnTo>
                <a:lnTo>
                  <a:pt x="5259" y="9860"/>
                </a:lnTo>
                <a:lnTo>
                  <a:pt x="5319" y="9681"/>
                </a:lnTo>
                <a:lnTo>
                  <a:pt x="5319" y="9502"/>
                </a:lnTo>
                <a:lnTo>
                  <a:pt x="5319" y="9263"/>
                </a:lnTo>
                <a:lnTo>
                  <a:pt x="5199" y="9143"/>
                </a:lnTo>
                <a:lnTo>
                  <a:pt x="5080" y="9083"/>
                </a:lnTo>
                <a:close/>
                <a:moveTo>
                  <a:pt x="7769" y="10458"/>
                </a:moveTo>
                <a:lnTo>
                  <a:pt x="7649" y="10517"/>
                </a:lnTo>
                <a:lnTo>
                  <a:pt x="7530" y="10757"/>
                </a:lnTo>
                <a:lnTo>
                  <a:pt x="7350" y="11474"/>
                </a:lnTo>
                <a:lnTo>
                  <a:pt x="7291" y="11892"/>
                </a:lnTo>
                <a:lnTo>
                  <a:pt x="7291" y="12191"/>
                </a:lnTo>
                <a:lnTo>
                  <a:pt x="7350" y="12489"/>
                </a:lnTo>
                <a:lnTo>
                  <a:pt x="7410" y="12669"/>
                </a:lnTo>
                <a:lnTo>
                  <a:pt x="7649" y="12788"/>
                </a:lnTo>
                <a:lnTo>
                  <a:pt x="7828" y="12788"/>
                </a:lnTo>
                <a:lnTo>
                  <a:pt x="8008" y="12728"/>
                </a:lnTo>
                <a:lnTo>
                  <a:pt x="8067" y="12609"/>
                </a:lnTo>
                <a:lnTo>
                  <a:pt x="8187" y="12430"/>
                </a:lnTo>
                <a:lnTo>
                  <a:pt x="8187" y="12191"/>
                </a:lnTo>
                <a:lnTo>
                  <a:pt x="8187" y="11713"/>
                </a:lnTo>
                <a:lnTo>
                  <a:pt x="8067" y="11055"/>
                </a:lnTo>
                <a:lnTo>
                  <a:pt x="7948" y="10577"/>
                </a:lnTo>
                <a:lnTo>
                  <a:pt x="7828" y="10458"/>
                </a:lnTo>
                <a:close/>
                <a:moveTo>
                  <a:pt x="11832" y="10816"/>
                </a:moveTo>
                <a:lnTo>
                  <a:pt x="11713" y="10876"/>
                </a:lnTo>
                <a:lnTo>
                  <a:pt x="11593" y="10936"/>
                </a:lnTo>
                <a:lnTo>
                  <a:pt x="11354" y="11294"/>
                </a:lnTo>
                <a:lnTo>
                  <a:pt x="11115" y="11713"/>
                </a:lnTo>
                <a:lnTo>
                  <a:pt x="10995" y="12250"/>
                </a:lnTo>
                <a:lnTo>
                  <a:pt x="10936" y="12489"/>
                </a:lnTo>
                <a:lnTo>
                  <a:pt x="10936" y="12728"/>
                </a:lnTo>
                <a:lnTo>
                  <a:pt x="10995" y="12908"/>
                </a:lnTo>
                <a:lnTo>
                  <a:pt x="11115" y="13087"/>
                </a:lnTo>
                <a:lnTo>
                  <a:pt x="11235" y="13266"/>
                </a:lnTo>
                <a:lnTo>
                  <a:pt x="11414" y="13386"/>
                </a:lnTo>
                <a:lnTo>
                  <a:pt x="11772" y="13386"/>
                </a:lnTo>
                <a:lnTo>
                  <a:pt x="11892" y="13326"/>
                </a:lnTo>
                <a:lnTo>
                  <a:pt x="12011" y="13206"/>
                </a:lnTo>
                <a:lnTo>
                  <a:pt x="12131" y="12848"/>
                </a:lnTo>
                <a:lnTo>
                  <a:pt x="12191" y="12430"/>
                </a:lnTo>
                <a:lnTo>
                  <a:pt x="12191" y="11952"/>
                </a:lnTo>
                <a:lnTo>
                  <a:pt x="12191" y="11533"/>
                </a:lnTo>
                <a:lnTo>
                  <a:pt x="12071" y="11115"/>
                </a:lnTo>
                <a:lnTo>
                  <a:pt x="12011" y="10876"/>
                </a:lnTo>
                <a:lnTo>
                  <a:pt x="11892" y="10816"/>
                </a:lnTo>
                <a:close/>
                <a:moveTo>
                  <a:pt x="15597" y="10757"/>
                </a:moveTo>
                <a:lnTo>
                  <a:pt x="15537" y="10816"/>
                </a:lnTo>
                <a:lnTo>
                  <a:pt x="15477" y="10936"/>
                </a:lnTo>
                <a:lnTo>
                  <a:pt x="15358" y="11235"/>
                </a:lnTo>
                <a:lnTo>
                  <a:pt x="15358" y="11653"/>
                </a:lnTo>
                <a:lnTo>
                  <a:pt x="15417" y="12071"/>
                </a:lnTo>
                <a:lnTo>
                  <a:pt x="15537" y="12549"/>
                </a:lnTo>
                <a:lnTo>
                  <a:pt x="15716" y="12908"/>
                </a:lnTo>
                <a:lnTo>
                  <a:pt x="15895" y="13206"/>
                </a:lnTo>
                <a:lnTo>
                  <a:pt x="16015" y="13326"/>
                </a:lnTo>
                <a:lnTo>
                  <a:pt x="16075" y="13386"/>
                </a:lnTo>
                <a:lnTo>
                  <a:pt x="16314" y="13445"/>
                </a:lnTo>
                <a:lnTo>
                  <a:pt x="16493" y="13386"/>
                </a:lnTo>
                <a:lnTo>
                  <a:pt x="16553" y="13326"/>
                </a:lnTo>
                <a:lnTo>
                  <a:pt x="16612" y="13147"/>
                </a:lnTo>
                <a:lnTo>
                  <a:pt x="16612" y="12967"/>
                </a:lnTo>
                <a:lnTo>
                  <a:pt x="16553" y="12728"/>
                </a:lnTo>
                <a:lnTo>
                  <a:pt x="16433" y="12191"/>
                </a:lnTo>
                <a:lnTo>
                  <a:pt x="16194" y="11653"/>
                </a:lnTo>
                <a:lnTo>
                  <a:pt x="15955" y="11175"/>
                </a:lnTo>
                <a:lnTo>
                  <a:pt x="15716" y="10876"/>
                </a:lnTo>
                <a:lnTo>
                  <a:pt x="15597" y="10757"/>
                </a:lnTo>
                <a:close/>
                <a:moveTo>
                  <a:pt x="19481" y="11354"/>
                </a:moveTo>
                <a:lnTo>
                  <a:pt x="19301" y="11414"/>
                </a:lnTo>
                <a:lnTo>
                  <a:pt x="19182" y="11533"/>
                </a:lnTo>
                <a:lnTo>
                  <a:pt x="19122" y="11713"/>
                </a:lnTo>
                <a:lnTo>
                  <a:pt x="19062" y="11952"/>
                </a:lnTo>
                <a:lnTo>
                  <a:pt x="19003" y="12489"/>
                </a:lnTo>
                <a:lnTo>
                  <a:pt x="19062" y="13087"/>
                </a:lnTo>
                <a:lnTo>
                  <a:pt x="19182" y="13625"/>
                </a:lnTo>
                <a:lnTo>
                  <a:pt x="19361" y="14043"/>
                </a:lnTo>
                <a:lnTo>
                  <a:pt x="19481" y="14103"/>
                </a:lnTo>
                <a:lnTo>
                  <a:pt x="19600" y="14103"/>
                </a:lnTo>
                <a:lnTo>
                  <a:pt x="19720" y="14043"/>
                </a:lnTo>
                <a:lnTo>
                  <a:pt x="19839" y="13864"/>
                </a:lnTo>
                <a:lnTo>
                  <a:pt x="19899" y="13326"/>
                </a:lnTo>
                <a:lnTo>
                  <a:pt x="19899" y="12489"/>
                </a:lnTo>
                <a:lnTo>
                  <a:pt x="19839" y="12071"/>
                </a:lnTo>
                <a:lnTo>
                  <a:pt x="19780" y="11713"/>
                </a:lnTo>
                <a:lnTo>
                  <a:pt x="19660" y="11474"/>
                </a:lnTo>
                <a:lnTo>
                  <a:pt x="19600" y="11414"/>
                </a:lnTo>
                <a:lnTo>
                  <a:pt x="19481" y="11354"/>
                </a:lnTo>
                <a:close/>
                <a:moveTo>
                  <a:pt x="5319" y="13565"/>
                </a:moveTo>
                <a:lnTo>
                  <a:pt x="5199" y="13685"/>
                </a:lnTo>
                <a:lnTo>
                  <a:pt x="5020" y="13864"/>
                </a:lnTo>
                <a:lnTo>
                  <a:pt x="4721" y="14222"/>
                </a:lnTo>
                <a:lnTo>
                  <a:pt x="4542" y="14461"/>
                </a:lnTo>
                <a:lnTo>
                  <a:pt x="4422" y="14820"/>
                </a:lnTo>
                <a:lnTo>
                  <a:pt x="4363" y="15298"/>
                </a:lnTo>
                <a:lnTo>
                  <a:pt x="4303" y="15776"/>
                </a:lnTo>
                <a:lnTo>
                  <a:pt x="4363" y="16015"/>
                </a:lnTo>
                <a:lnTo>
                  <a:pt x="4482" y="16134"/>
                </a:lnTo>
                <a:lnTo>
                  <a:pt x="4661" y="16314"/>
                </a:lnTo>
                <a:lnTo>
                  <a:pt x="4781" y="16433"/>
                </a:lnTo>
                <a:lnTo>
                  <a:pt x="4960" y="16433"/>
                </a:lnTo>
                <a:lnTo>
                  <a:pt x="5080" y="16374"/>
                </a:lnTo>
                <a:lnTo>
                  <a:pt x="5139" y="16194"/>
                </a:lnTo>
                <a:lnTo>
                  <a:pt x="5259" y="16015"/>
                </a:lnTo>
                <a:lnTo>
                  <a:pt x="5378" y="15537"/>
                </a:lnTo>
                <a:lnTo>
                  <a:pt x="5438" y="14999"/>
                </a:lnTo>
                <a:lnTo>
                  <a:pt x="5498" y="14402"/>
                </a:lnTo>
                <a:lnTo>
                  <a:pt x="5498" y="13685"/>
                </a:lnTo>
                <a:lnTo>
                  <a:pt x="5438" y="13565"/>
                </a:lnTo>
                <a:close/>
                <a:moveTo>
                  <a:pt x="9382" y="13983"/>
                </a:moveTo>
                <a:lnTo>
                  <a:pt x="9263" y="14043"/>
                </a:lnTo>
                <a:lnTo>
                  <a:pt x="9143" y="14282"/>
                </a:lnTo>
                <a:lnTo>
                  <a:pt x="9024" y="14641"/>
                </a:lnTo>
                <a:lnTo>
                  <a:pt x="8904" y="14999"/>
                </a:lnTo>
                <a:lnTo>
                  <a:pt x="8785" y="15836"/>
                </a:lnTo>
                <a:lnTo>
                  <a:pt x="8785" y="16314"/>
                </a:lnTo>
                <a:lnTo>
                  <a:pt x="8844" y="16433"/>
                </a:lnTo>
                <a:lnTo>
                  <a:pt x="8964" y="16613"/>
                </a:lnTo>
                <a:lnTo>
                  <a:pt x="9143" y="16792"/>
                </a:lnTo>
                <a:lnTo>
                  <a:pt x="9322" y="16911"/>
                </a:lnTo>
                <a:lnTo>
                  <a:pt x="9561" y="16911"/>
                </a:lnTo>
                <a:lnTo>
                  <a:pt x="9621" y="16732"/>
                </a:lnTo>
                <a:lnTo>
                  <a:pt x="9621" y="16493"/>
                </a:lnTo>
                <a:lnTo>
                  <a:pt x="9561" y="15178"/>
                </a:lnTo>
                <a:lnTo>
                  <a:pt x="9561" y="14342"/>
                </a:lnTo>
                <a:lnTo>
                  <a:pt x="9502" y="14103"/>
                </a:lnTo>
                <a:lnTo>
                  <a:pt x="9442" y="13983"/>
                </a:lnTo>
                <a:close/>
                <a:moveTo>
                  <a:pt x="14043" y="14700"/>
                </a:moveTo>
                <a:lnTo>
                  <a:pt x="13924" y="14820"/>
                </a:lnTo>
                <a:lnTo>
                  <a:pt x="13804" y="14999"/>
                </a:lnTo>
                <a:lnTo>
                  <a:pt x="13565" y="15656"/>
                </a:lnTo>
                <a:lnTo>
                  <a:pt x="13326" y="16314"/>
                </a:lnTo>
                <a:lnTo>
                  <a:pt x="13326" y="16553"/>
                </a:lnTo>
                <a:lnTo>
                  <a:pt x="13326" y="16732"/>
                </a:lnTo>
                <a:lnTo>
                  <a:pt x="13445" y="16971"/>
                </a:lnTo>
                <a:lnTo>
                  <a:pt x="13684" y="17210"/>
                </a:lnTo>
                <a:lnTo>
                  <a:pt x="13924" y="17210"/>
                </a:lnTo>
                <a:lnTo>
                  <a:pt x="14043" y="17091"/>
                </a:lnTo>
                <a:lnTo>
                  <a:pt x="14103" y="16852"/>
                </a:lnTo>
                <a:lnTo>
                  <a:pt x="14163" y="16433"/>
                </a:lnTo>
                <a:lnTo>
                  <a:pt x="14222" y="15716"/>
                </a:lnTo>
                <a:lnTo>
                  <a:pt x="14222" y="15059"/>
                </a:lnTo>
                <a:lnTo>
                  <a:pt x="14163" y="14820"/>
                </a:lnTo>
                <a:lnTo>
                  <a:pt x="14103" y="14760"/>
                </a:lnTo>
                <a:lnTo>
                  <a:pt x="14043" y="14700"/>
                </a:lnTo>
                <a:close/>
                <a:moveTo>
                  <a:pt x="17509" y="15119"/>
                </a:moveTo>
                <a:lnTo>
                  <a:pt x="17389" y="15716"/>
                </a:lnTo>
                <a:lnTo>
                  <a:pt x="17270" y="16254"/>
                </a:lnTo>
                <a:lnTo>
                  <a:pt x="17210" y="16852"/>
                </a:lnTo>
                <a:lnTo>
                  <a:pt x="17210" y="17330"/>
                </a:lnTo>
                <a:lnTo>
                  <a:pt x="17270" y="17748"/>
                </a:lnTo>
                <a:lnTo>
                  <a:pt x="17330" y="17867"/>
                </a:lnTo>
                <a:lnTo>
                  <a:pt x="17628" y="17867"/>
                </a:lnTo>
                <a:lnTo>
                  <a:pt x="17808" y="17748"/>
                </a:lnTo>
                <a:lnTo>
                  <a:pt x="17927" y="17628"/>
                </a:lnTo>
                <a:lnTo>
                  <a:pt x="18047" y="17449"/>
                </a:lnTo>
                <a:lnTo>
                  <a:pt x="18106" y="17330"/>
                </a:lnTo>
                <a:lnTo>
                  <a:pt x="18106" y="17150"/>
                </a:lnTo>
                <a:lnTo>
                  <a:pt x="18047" y="16732"/>
                </a:lnTo>
                <a:lnTo>
                  <a:pt x="17927" y="16374"/>
                </a:lnTo>
                <a:lnTo>
                  <a:pt x="17628" y="15656"/>
                </a:lnTo>
                <a:lnTo>
                  <a:pt x="17509" y="15358"/>
                </a:lnTo>
                <a:lnTo>
                  <a:pt x="17509" y="15119"/>
                </a:lnTo>
                <a:close/>
                <a:moveTo>
                  <a:pt x="21034" y="16194"/>
                </a:moveTo>
                <a:lnTo>
                  <a:pt x="20855" y="16254"/>
                </a:lnTo>
                <a:lnTo>
                  <a:pt x="20497" y="16433"/>
                </a:lnTo>
                <a:lnTo>
                  <a:pt x="20258" y="16732"/>
                </a:lnTo>
                <a:lnTo>
                  <a:pt x="20019" y="17210"/>
                </a:lnTo>
                <a:lnTo>
                  <a:pt x="19839" y="17688"/>
                </a:lnTo>
                <a:lnTo>
                  <a:pt x="19780" y="17867"/>
                </a:lnTo>
                <a:lnTo>
                  <a:pt x="19780" y="17987"/>
                </a:lnTo>
                <a:lnTo>
                  <a:pt x="19899" y="18226"/>
                </a:lnTo>
                <a:lnTo>
                  <a:pt x="20138" y="18405"/>
                </a:lnTo>
                <a:lnTo>
                  <a:pt x="20258" y="18465"/>
                </a:lnTo>
                <a:lnTo>
                  <a:pt x="20377" y="18465"/>
                </a:lnTo>
                <a:lnTo>
                  <a:pt x="20497" y="18345"/>
                </a:lnTo>
                <a:lnTo>
                  <a:pt x="20616" y="18166"/>
                </a:lnTo>
                <a:lnTo>
                  <a:pt x="20855" y="17449"/>
                </a:lnTo>
                <a:lnTo>
                  <a:pt x="21154" y="16672"/>
                </a:lnTo>
                <a:lnTo>
                  <a:pt x="21154" y="16374"/>
                </a:lnTo>
                <a:lnTo>
                  <a:pt x="21154" y="16314"/>
                </a:lnTo>
                <a:lnTo>
                  <a:pt x="21094" y="16254"/>
                </a:lnTo>
                <a:lnTo>
                  <a:pt x="21034" y="16194"/>
                </a:lnTo>
                <a:close/>
                <a:moveTo>
                  <a:pt x="2211" y="18644"/>
                </a:moveTo>
                <a:lnTo>
                  <a:pt x="2152" y="18704"/>
                </a:lnTo>
                <a:lnTo>
                  <a:pt x="2032" y="18764"/>
                </a:lnTo>
                <a:lnTo>
                  <a:pt x="1972" y="18943"/>
                </a:lnTo>
                <a:lnTo>
                  <a:pt x="1913" y="19122"/>
                </a:lnTo>
                <a:lnTo>
                  <a:pt x="1972" y="19361"/>
                </a:lnTo>
                <a:lnTo>
                  <a:pt x="2032" y="19600"/>
                </a:lnTo>
                <a:lnTo>
                  <a:pt x="2271" y="20078"/>
                </a:lnTo>
                <a:lnTo>
                  <a:pt x="2570" y="20377"/>
                </a:lnTo>
                <a:lnTo>
                  <a:pt x="2869" y="20556"/>
                </a:lnTo>
                <a:lnTo>
                  <a:pt x="3526" y="20556"/>
                </a:lnTo>
                <a:lnTo>
                  <a:pt x="3646" y="20497"/>
                </a:lnTo>
                <a:lnTo>
                  <a:pt x="3646" y="20317"/>
                </a:lnTo>
                <a:lnTo>
                  <a:pt x="3526" y="20138"/>
                </a:lnTo>
                <a:lnTo>
                  <a:pt x="3227" y="19720"/>
                </a:lnTo>
                <a:lnTo>
                  <a:pt x="2809" y="19122"/>
                </a:lnTo>
                <a:lnTo>
                  <a:pt x="2630" y="18883"/>
                </a:lnTo>
                <a:lnTo>
                  <a:pt x="2450" y="18704"/>
                </a:lnTo>
                <a:lnTo>
                  <a:pt x="2211" y="18644"/>
                </a:lnTo>
                <a:close/>
                <a:moveTo>
                  <a:pt x="11354" y="18525"/>
                </a:moveTo>
                <a:lnTo>
                  <a:pt x="11235" y="18644"/>
                </a:lnTo>
                <a:lnTo>
                  <a:pt x="11055" y="19182"/>
                </a:lnTo>
                <a:lnTo>
                  <a:pt x="10876" y="20138"/>
                </a:lnTo>
                <a:lnTo>
                  <a:pt x="10816" y="20616"/>
                </a:lnTo>
                <a:lnTo>
                  <a:pt x="10876" y="20915"/>
                </a:lnTo>
                <a:lnTo>
                  <a:pt x="10936" y="21034"/>
                </a:lnTo>
                <a:lnTo>
                  <a:pt x="11115" y="21034"/>
                </a:lnTo>
                <a:lnTo>
                  <a:pt x="11294" y="20915"/>
                </a:lnTo>
                <a:lnTo>
                  <a:pt x="11414" y="20795"/>
                </a:lnTo>
                <a:lnTo>
                  <a:pt x="11474" y="20616"/>
                </a:lnTo>
                <a:lnTo>
                  <a:pt x="11593" y="20138"/>
                </a:lnTo>
                <a:lnTo>
                  <a:pt x="11653" y="19660"/>
                </a:lnTo>
                <a:lnTo>
                  <a:pt x="11593" y="19302"/>
                </a:lnTo>
                <a:lnTo>
                  <a:pt x="11533" y="18764"/>
                </a:lnTo>
                <a:lnTo>
                  <a:pt x="11474" y="18644"/>
                </a:lnTo>
                <a:lnTo>
                  <a:pt x="11414" y="18525"/>
                </a:lnTo>
                <a:close/>
                <a:moveTo>
                  <a:pt x="6932" y="18166"/>
                </a:moveTo>
                <a:lnTo>
                  <a:pt x="6872" y="18226"/>
                </a:lnTo>
                <a:lnTo>
                  <a:pt x="6693" y="18345"/>
                </a:lnTo>
                <a:lnTo>
                  <a:pt x="6574" y="18584"/>
                </a:lnTo>
                <a:lnTo>
                  <a:pt x="6454" y="18883"/>
                </a:lnTo>
                <a:lnTo>
                  <a:pt x="6335" y="19541"/>
                </a:lnTo>
                <a:lnTo>
                  <a:pt x="6215" y="19959"/>
                </a:lnTo>
                <a:lnTo>
                  <a:pt x="6096" y="20616"/>
                </a:lnTo>
                <a:lnTo>
                  <a:pt x="6096" y="21034"/>
                </a:lnTo>
                <a:lnTo>
                  <a:pt x="6155" y="21333"/>
                </a:lnTo>
                <a:lnTo>
                  <a:pt x="6275" y="21393"/>
                </a:lnTo>
                <a:lnTo>
                  <a:pt x="6335" y="21453"/>
                </a:lnTo>
                <a:lnTo>
                  <a:pt x="6394" y="21453"/>
                </a:lnTo>
                <a:lnTo>
                  <a:pt x="6514" y="21393"/>
                </a:lnTo>
                <a:lnTo>
                  <a:pt x="6693" y="21094"/>
                </a:lnTo>
                <a:lnTo>
                  <a:pt x="6872" y="20676"/>
                </a:lnTo>
                <a:lnTo>
                  <a:pt x="7052" y="20078"/>
                </a:lnTo>
                <a:lnTo>
                  <a:pt x="7111" y="19660"/>
                </a:lnTo>
                <a:lnTo>
                  <a:pt x="7231" y="19062"/>
                </a:lnTo>
                <a:lnTo>
                  <a:pt x="7231" y="18704"/>
                </a:lnTo>
                <a:lnTo>
                  <a:pt x="7231" y="18465"/>
                </a:lnTo>
                <a:lnTo>
                  <a:pt x="7171" y="18286"/>
                </a:lnTo>
                <a:lnTo>
                  <a:pt x="7111" y="18226"/>
                </a:lnTo>
                <a:lnTo>
                  <a:pt x="6992" y="18166"/>
                </a:lnTo>
                <a:close/>
                <a:moveTo>
                  <a:pt x="16075" y="19062"/>
                </a:moveTo>
                <a:lnTo>
                  <a:pt x="15776" y="19421"/>
                </a:lnTo>
                <a:lnTo>
                  <a:pt x="15477" y="19780"/>
                </a:lnTo>
                <a:lnTo>
                  <a:pt x="15417" y="19839"/>
                </a:lnTo>
                <a:lnTo>
                  <a:pt x="15477" y="19720"/>
                </a:lnTo>
                <a:lnTo>
                  <a:pt x="15298" y="20019"/>
                </a:lnTo>
                <a:lnTo>
                  <a:pt x="15178" y="20497"/>
                </a:lnTo>
                <a:lnTo>
                  <a:pt x="15059" y="20975"/>
                </a:lnTo>
                <a:lnTo>
                  <a:pt x="15059" y="21214"/>
                </a:lnTo>
                <a:lnTo>
                  <a:pt x="15178" y="21333"/>
                </a:lnTo>
                <a:lnTo>
                  <a:pt x="15238" y="21453"/>
                </a:lnTo>
                <a:lnTo>
                  <a:pt x="15358" y="21453"/>
                </a:lnTo>
                <a:lnTo>
                  <a:pt x="15417" y="21393"/>
                </a:lnTo>
                <a:lnTo>
                  <a:pt x="15537" y="21333"/>
                </a:lnTo>
                <a:lnTo>
                  <a:pt x="15656" y="21034"/>
                </a:lnTo>
                <a:lnTo>
                  <a:pt x="15776" y="20616"/>
                </a:lnTo>
                <a:lnTo>
                  <a:pt x="15955" y="19720"/>
                </a:lnTo>
                <a:lnTo>
                  <a:pt x="16075" y="19242"/>
                </a:lnTo>
                <a:lnTo>
                  <a:pt x="16134" y="19062"/>
                </a:lnTo>
                <a:close/>
                <a:moveTo>
                  <a:pt x="19003" y="20258"/>
                </a:moveTo>
                <a:lnTo>
                  <a:pt x="19003" y="20377"/>
                </a:lnTo>
                <a:lnTo>
                  <a:pt x="18883" y="20616"/>
                </a:lnTo>
                <a:lnTo>
                  <a:pt x="18525" y="21393"/>
                </a:lnTo>
                <a:lnTo>
                  <a:pt x="18345" y="21811"/>
                </a:lnTo>
                <a:lnTo>
                  <a:pt x="18226" y="22170"/>
                </a:lnTo>
                <a:lnTo>
                  <a:pt x="18286" y="22469"/>
                </a:lnTo>
                <a:lnTo>
                  <a:pt x="18345" y="22588"/>
                </a:lnTo>
                <a:lnTo>
                  <a:pt x="18405" y="22648"/>
                </a:lnTo>
                <a:lnTo>
                  <a:pt x="18525" y="22708"/>
                </a:lnTo>
                <a:lnTo>
                  <a:pt x="18704" y="22648"/>
                </a:lnTo>
                <a:lnTo>
                  <a:pt x="18823" y="22588"/>
                </a:lnTo>
                <a:lnTo>
                  <a:pt x="18943" y="22469"/>
                </a:lnTo>
                <a:lnTo>
                  <a:pt x="19122" y="22110"/>
                </a:lnTo>
                <a:lnTo>
                  <a:pt x="19242" y="21751"/>
                </a:lnTo>
                <a:lnTo>
                  <a:pt x="19361" y="21273"/>
                </a:lnTo>
                <a:lnTo>
                  <a:pt x="19361" y="20855"/>
                </a:lnTo>
                <a:lnTo>
                  <a:pt x="19242" y="20497"/>
                </a:lnTo>
                <a:lnTo>
                  <a:pt x="19182" y="20377"/>
                </a:lnTo>
                <a:lnTo>
                  <a:pt x="19003" y="20258"/>
                </a:lnTo>
                <a:close/>
                <a:moveTo>
                  <a:pt x="8426" y="22827"/>
                </a:moveTo>
                <a:lnTo>
                  <a:pt x="8366" y="22887"/>
                </a:lnTo>
                <a:lnTo>
                  <a:pt x="8127" y="23006"/>
                </a:lnTo>
                <a:lnTo>
                  <a:pt x="7948" y="23305"/>
                </a:lnTo>
                <a:lnTo>
                  <a:pt x="7769" y="23664"/>
                </a:lnTo>
                <a:lnTo>
                  <a:pt x="7709" y="24082"/>
                </a:lnTo>
                <a:lnTo>
                  <a:pt x="7709" y="24261"/>
                </a:lnTo>
                <a:lnTo>
                  <a:pt x="7709" y="24440"/>
                </a:lnTo>
                <a:lnTo>
                  <a:pt x="7769" y="24620"/>
                </a:lnTo>
                <a:lnTo>
                  <a:pt x="7888" y="24799"/>
                </a:lnTo>
                <a:lnTo>
                  <a:pt x="8067" y="24918"/>
                </a:lnTo>
                <a:lnTo>
                  <a:pt x="8187" y="24978"/>
                </a:lnTo>
                <a:lnTo>
                  <a:pt x="8426" y="24978"/>
                </a:lnTo>
                <a:lnTo>
                  <a:pt x="8486" y="24918"/>
                </a:lnTo>
                <a:lnTo>
                  <a:pt x="8546" y="24799"/>
                </a:lnTo>
                <a:lnTo>
                  <a:pt x="8605" y="24440"/>
                </a:lnTo>
                <a:lnTo>
                  <a:pt x="8665" y="24082"/>
                </a:lnTo>
                <a:lnTo>
                  <a:pt x="8665" y="23664"/>
                </a:lnTo>
                <a:lnTo>
                  <a:pt x="8605" y="23066"/>
                </a:lnTo>
                <a:lnTo>
                  <a:pt x="8546" y="22947"/>
                </a:lnTo>
                <a:lnTo>
                  <a:pt x="8546" y="22887"/>
                </a:lnTo>
                <a:lnTo>
                  <a:pt x="8426" y="22827"/>
                </a:lnTo>
                <a:close/>
                <a:moveTo>
                  <a:pt x="13027" y="22708"/>
                </a:moveTo>
                <a:lnTo>
                  <a:pt x="12848" y="22887"/>
                </a:lnTo>
                <a:lnTo>
                  <a:pt x="12728" y="23066"/>
                </a:lnTo>
                <a:lnTo>
                  <a:pt x="12489" y="23604"/>
                </a:lnTo>
                <a:lnTo>
                  <a:pt x="12370" y="24142"/>
                </a:lnTo>
                <a:lnTo>
                  <a:pt x="12370" y="24381"/>
                </a:lnTo>
                <a:lnTo>
                  <a:pt x="12370" y="24620"/>
                </a:lnTo>
                <a:lnTo>
                  <a:pt x="12489" y="24918"/>
                </a:lnTo>
                <a:lnTo>
                  <a:pt x="12728" y="25337"/>
                </a:lnTo>
                <a:lnTo>
                  <a:pt x="12848" y="25456"/>
                </a:lnTo>
                <a:lnTo>
                  <a:pt x="12967" y="25516"/>
                </a:lnTo>
                <a:lnTo>
                  <a:pt x="13087" y="25456"/>
                </a:lnTo>
                <a:lnTo>
                  <a:pt x="13147" y="25217"/>
                </a:lnTo>
                <a:lnTo>
                  <a:pt x="13206" y="24739"/>
                </a:lnTo>
                <a:lnTo>
                  <a:pt x="13206" y="23843"/>
                </a:lnTo>
                <a:lnTo>
                  <a:pt x="13147" y="23006"/>
                </a:lnTo>
                <a:lnTo>
                  <a:pt x="13087" y="22767"/>
                </a:lnTo>
                <a:lnTo>
                  <a:pt x="13087" y="22708"/>
                </a:lnTo>
                <a:close/>
                <a:moveTo>
                  <a:pt x="3825" y="24261"/>
                </a:moveTo>
                <a:lnTo>
                  <a:pt x="3705" y="24381"/>
                </a:lnTo>
                <a:lnTo>
                  <a:pt x="3646" y="24560"/>
                </a:lnTo>
                <a:lnTo>
                  <a:pt x="3586" y="24799"/>
                </a:lnTo>
                <a:lnTo>
                  <a:pt x="3586" y="25098"/>
                </a:lnTo>
                <a:lnTo>
                  <a:pt x="3705" y="25456"/>
                </a:lnTo>
                <a:lnTo>
                  <a:pt x="3885" y="25695"/>
                </a:lnTo>
                <a:lnTo>
                  <a:pt x="4124" y="25934"/>
                </a:lnTo>
                <a:lnTo>
                  <a:pt x="4602" y="26114"/>
                </a:lnTo>
                <a:lnTo>
                  <a:pt x="4841" y="26114"/>
                </a:lnTo>
                <a:lnTo>
                  <a:pt x="4841" y="25994"/>
                </a:lnTo>
                <a:lnTo>
                  <a:pt x="4841" y="25934"/>
                </a:lnTo>
                <a:lnTo>
                  <a:pt x="4781" y="25636"/>
                </a:lnTo>
                <a:lnTo>
                  <a:pt x="4602" y="25277"/>
                </a:lnTo>
                <a:lnTo>
                  <a:pt x="4363" y="24918"/>
                </a:lnTo>
                <a:lnTo>
                  <a:pt x="3944" y="24381"/>
                </a:lnTo>
                <a:lnTo>
                  <a:pt x="3885" y="24321"/>
                </a:lnTo>
                <a:lnTo>
                  <a:pt x="3825" y="24261"/>
                </a:lnTo>
                <a:close/>
                <a:moveTo>
                  <a:pt x="17330" y="23723"/>
                </a:moveTo>
                <a:lnTo>
                  <a:pt x="17091" y="23843"/>
                </a:lnTo>
                <a:lnTo>
                  <a:pt x="16792" y="24082"/>
                </a:lnTo>
                <a:lnTo>
                  <a:pt x="16493" y="24440"/>
                </a:lnTo>
                <a:lnTo>
                  <a:pt x="16254" y="24859"/>
                </a:lnTo>
                <a:lnTo>
                  <a:pt x="16015" y="25277"/>
                </a:lnTo>
                <a:lnTo>
                  <a:pt x="15955" y="25636"/>
                </a:lnTo>
                <a:lnTo>
                  <a:pt x="15895" y="25815"/>
                </a:lnTo>
                <a:lnTo>
                  <a:pt x="15955" y="25994"/>
                </a:lnTo>
                <a:lnTo>
                  <a:pt x="16015" y="26114"/>
                </a:lnTo>
                <a:lnTo>
                  <a:pt x="16134" y="26173"/>
                </a:lnTo>
                <a:lnTo>
                  <a:pt x="16314" y="26293"/>
                </a:lnTo>
                <a:lnTo>
                  <a:pt x="16433" y="26293"/>
                </a:lnTo>
                <a:lnTo>
                  <a:pt x="16553" y="26173"/>
                </a:lnTo>
                <a:lnTo>
                  <a:pt x="16672" y="26054"/>
                </a:lnTo>
                <a:lnTo>
                  <a:pt x="16852" y="25695"/>
                </a:lnTo>
                <a:lnTo>
                  <a:pt x="16971" y="25217"/>
                </a:lnTo>
                <a:lnTo>
                  <a:pt x="17150" y="24201"/>
                </a:lnTo>
                <a:lnTo>
                  <a:pt x="17270" y="23843"/>
                </a:lnTo>
                <a:lnTo>
                  <a:pt x="17330" y="23723"/>
                </a:lnTo>
                <a:close/>
                <a:moveTo>
                  <a:pt x="10517" y="26771"/>
                </a:moveTo>
                <a:lnTo>
                  <a:pt x="10458" y="26831"/>
                </a:lnTo>
                <a:lnTo>
                  <a:pt x="10338" y="27010"/>
                </a:lnTo>
                <a:lnTo>
                  <a:pt x="10219" y="27607"/>
                </a:lnTo>
                <a:lnTo>
                  <a:pt x="10099" y="28384"/>
                </a:lnTo>
                <a:lnTo>
                  <a:pt x="10099" y="28683"/>
                </a:lnTo>
                <a:lnTo>
                  <a:pt x="10159" y="28922"/>
                </a:lnTo>
                <a:lnTo>
                  <a:pt x="10278" y="28982"/>
                </a:lnTo>
                <a:lnTo>
                  <a:pt x="10338" y="29042"/>
                </a:lnTo>
                <a:lnTo>
                  <a:pt x="10517" y="28982"/>
                </a:lnTo>
                <a:lnTo>
                  <a:pt x="10697" y="28922"/>
                </a:lnTo>
                <a:lnTo>
                  <a:pt x="10816" y="28803"/>
                </a:lnTo>
                <a:lnTo>
                  <a:pt x="10936" y="28683"/>
                </a:lnTo>
                <a:lnTo>
                  <a:pt x="11055" y="28325"/>
                </a:lnTo>
                <a:lnTo>
                  <a:pt x="11055" y="27906"/>
                </a:lnTo>
                <a:lnTo>
                  <a:pt x="11055" y="27607"/>
                </a:lnTo>
                <a:lnTo>
                  <a:pt x="10936" y="27309"/>
                </a:lnTo>
                <a:lnTo>
                  <a:pt x="10756" y="26950"/>
                </a:lnTo>
                <a:lnTo>
                  <a:pt x="10637" y="26771"/>
                </a:lnTo>
                <a:close/>
                <a:moveTo>
                  <a:pt x="14282" y="27368"/>
                </a:moveTo>
                <a:lnTo>
                  <a:pt x="14043" y="27428"/>
                </a:lnTo>
                <a:lnTo>
                  <a:pt x="13744" y="27667"/>
                </a:lnTo>
                <a:lnTo>
                  <a:pt x="13386" y="27966"/>
                </a:lnTo>
                <a:lnTo>
                  <a:pt x="13027" y="28325"/>
                </a:lnTo>
                <a:lnTo>
                  <a:pt x="12728" y="28683"/>
                </a:lnTo>
                <a:lnTo>
                  <a:pt x="12489" y="29101"/>
                </a:lnTo>
                <a:lnTo>
                  <a:pt x="12430" y="29281"/>
                </a:lnTo>
                <a:lnTo>
                  <a:pt x="12430" y="29460"/>
                </a:lnTo>
                <a:lnTo>
                  <a:pt x="12489" y="29579"/>
                </a:lnTo>
                <a:lnTo>
                  <a:pt x="12549" y="29699"/>
                </a:lnTo>
                <a:lnTo>
                  <a:pt x="12669" y="29759"/>
                </a:lnTo>
                <a:lnTo>
                  <a:pt x="12788" y="29759"/>
                </a:lnTo>
                <a:lnTo>
                  <a:pt x="12967" y="29699"/>
                </a:lnTo>
                <a:lnTo>
                  <a:pt x="13087" y="29579"/>
                </a:lnTo>
                <a:lnTo>
                  <a:pt x="13445" y="29221"/>
                </a:lnTo>
                <a:lnTo>
                  <a:pt x="13744" y="28743"/>
                </a:lnTo>
                <a:lnTo>
                  <a:pt x="13983" y="28265"/>
                </a:lnTo>
                <a:lnTo>
                  <a:pt x="14222" y="27787"/>
                </a:lnTo>
                <a:lnTo>
                  <a:pt x="14282" y="27488"/>
                </a:lnTo>
                <a:lnTo>
                  <a:pt x="14282" y="27368"/>
                </a:lnTo>
                <a:close/>
                <a:moveTo>
                  <a:pt x="6872" y="27249"/>
                </a:moveTo>
                <a:lnTo>
                  <a:pt x="6813" y="27309"/>
                </a:lnTo>
                <a:lnTo>
                  <a:pt x="6753" y="27548"/>
                </a:lnTo>
                <a:lnTo>
                  <a:pt x="6693" y="27906"/>
                </a:lnTo>
                <a:lnTo>
                  <a:pt x="6574" y="28384"/>
                </a:lnTo>
                <a:lnTo>
                  <a:pt x="6574" y="28862"/>
                </a:lnTo>
                <a:lnTo>
                  <a:pt x="6633" y="29281"/>
                </a:lnTo>
                <a:lnTo>
                  <a:pt x="6753" y="29639"/>
                </a:lnTo>
                <a:lnTo>
                  <a:pt x="6872" y="29818"/>
                </a:lnTo>
                <a:lnTo>
                  <a:pt x="6992" y="29878"/>
                </a:lnTo>
                <a:lnTo>
                  <a:pt x="7231" y="29938"/>
                </a:lnTo>
                <a:lnTo>
                  <a:pt x="7350" y="29938"/>
                </a:lnTo>
                <a:lnTo>
                  <a:pt x="7470" y="29878"/>
                </a:lnTo>
                <a:lnTo>
                  <a:pt x="7530" y="29759"/>
                </a:lnTo>
                <a:lnTo>
                  <a:pt x="7530" y="29400"/>
                </a:lnTo>
                <a:lnTo>
                  <a:pt x="7470" y="28862"/>
                </a:lnTo>
                <a:lnTo>
                  <a:pt x="7350" y="28325"/>
                </a:lnTo>
                <a:lnTo>
                  <a:pt x="7171" y="27847"/>
                </a:lnTo>
                <a:lnTo>
                  <a:pt x="6872" y="27249"/>
                </a:lnTo>
                <a:close/>
                <a:moveTo>
                  <a:pt x="9621" y="30715"/>
                </a:moveTo>
                <a:lnTo>
                  <a:pt x="9502" y="30775"/>
                </a:lnTo>
                <a:lnTo>
                  <a:pt x="9382" y="30894"/>
                </a:lnTo>
                <a:lnTo>
                  <a:pt x="9203" y="31133"/>
                </a:lnTo>
                <a:lnTo>
                  <a:pt x="9143" y="31551"/>
                </a:lnTo>
                <a:lnTo>
                  <a:pt x="9143" y="31731"/>
                </a:lnTo>
                <a:lnTo>
                  <a:pt x="9203" y="31850"/>
                </a:lnTo>
                <a:lnTo>
                  <a:pt x="9322" y="31970"/>
                </a:lnTo>
                <a:lnTo>
                  <a:pt x="9502" y="32029"/>
                </a:lnTo>
                <a:lnTo>
                  <a:pt x="9800" y="32029"/>
                </a:lnTo>
                <a:lnTo>
                  <a:pt x="9920" y="31910"/>
                </a:lnTo>
                <a:lnTo>
                  <a:pt x="9980" y="31790"/>
                </a:lnTo>
                <a:lnTo>
                  <a:pt x="10099" y="31551"/>
                </a:lnTo>
                <a:lnTo>
                  <a:pt x="10039" y="31253"/>
                </a:lnTo>
                <a:lnTo>
                  <a:pt x="9980" y="31014"/>
                </a:lnTo>
                <a:lnTo>
                  <a:pt x="9860" y="30775"/>
                </a:lnTo>
                <a:lnTo>
                  <a:pt x="9741" y="30775"/>
                </a:lnTo>
                <a:lnTo>
                  <a:pt x="9621" y="30715"/>
                </a:lnTo>
                <a:close/>
                <a:moveTo>
                  <a:pt x="9442" y="6275"/>
                </a:moveTo>
                <a:lnTo>
                  <a:pt x="9920" y="6335"/>
                </a:lnTo>
                <a:lnTo>
                  <a:pt x="10338" y="6454"/>
                </a:lnTo>
                <a:lnTo>
                  <a:pt x="10756" y="6633"/>
                </a:lnTo>
                <a:lnTo>
                  <a:pt x="11115" y="6813"/>
                </a:lnTo>
                <a:lnTo>
                  <a:pt x="11832" y="7231"/>
                </a:lnTo>
                <a:lnTo>
                  <a:pt x="12549" y="7649"/>
                </a:lnTo>
                <a:lnTo>
                  <a:pt x="12967" y="7829"/>
                </a:lnTo>
                <a:lnTo>
                  <a:pt x="13386" y="7888"/>
                </a:lnTo>
                <a:lnTo>
                  <a:pt x="13864" y="8008"/>
                </a:lnTo>
                <a:lnTo>
                  <a:pt x="14342" y="8008"/>
                </a:lnTo>
                <a:lnTo>
                  <a:pt x="15358" y="7948"/>
                </a:lnTo>
                <a:lnTo>
                  <a:pt x="16314" y="7888"/>
                </a:lnTo>
                <a:lnTo>
                  <a:pt x="17270" y="7829"/>
                </a:lnTo>
                <a:lnTo>
                  <a:pt x="17748" y="7769"/>
                </a:lnTo>
                <a:lnTo>
                  <a:pt x="18226" y="7829"/>
                </a:lnTo>
                <a:lnTo>
                  <a:pt x="18644" y="7888"/>
                </a:lnTo>
                <a:lnTo>
                  <a:pt x="19122" y="8008"/>
                </a:lnTo>
                <a:lnTo>
                  <a:pt x="19541" y="8187"/>
                </a:lnTo>
                <a:lnTo>
                  <a:pt x="19959" y="8426"/>
                </a:lnTo>
                <a:lnTo>
                  <a:pt x="20317" y="8785"/>
                </a:lnTo>
                <a:lnTo>
                  <a:pt x="20676" y="9203"/>
                </a:lnTo>
                <a:lnTo>
                  <a:pt x="20915" y="9561"/>
                </a:lnTo>
                <a:lnTo>
                  <a:pt x="21094" y="9920"/>
                </a:lnTo>
                <a:lnTo>
                  <a:pt x="21214" y="10338"/>
                </a:lnTo>
                <a:lnTo>
                  <a:pt x="21393" y="10757"/>
                </a:lnTo>
                <a:lnTo>
                  <a:pt x="21512" y="11593"/>
                </a:lnTo>
                <a:lnTo>
                  <a:pt x="21572" y="12489"/>
                </a:lnTo>
                <a:lnTo>
                  <a:pt x="21572" y="13445"/>
                </a:lnTo>
                <a:lnTo>
                  <a:pt x="21512" y="14342"/>
                </a:lnTo>
                <a:lnTo>
                  <a:pt x="21333" y="16015"/>
                </a:lnTo>
                <a:lnTo>
                  <a:pt x="21154" y="17031"/>
                </a:lnTo>
                <a:lnTo>
                  <a:pt x="20975" y="18106"/>
                </a:lnTo>
                <a:lnTo>
                  <a:pt x="20736" y="19122"/>
                </a:lnTo>
                <a:lnTo>
                  <a:pt x="20437" y="20138"/>
                </a:lnTo>
                <a:lnTo>
                  <a:pt x="20138" y="21154"/>
                </a:lnTo>
                <a:lnTo>
                  <a:pt x="19720" y="22110"/>
                </a:lnTo>
                <a:lnTo>
                  <a:pt x="19301" y="23066"/>
                </a:lnTo>
                <a:lnTo>
                  <a:pt x="18883" y="24022"/>
                </a:lnTo>
                <a:lnTo>
                  <a:pt x="18345" y="24978"/>
                </a:lnTo>
                <a:lnTo>
                  <a:pt x="17808" y="25875"/>
                </a:lnTo>
                <a:lnTo>
                  <a:pt x="17210" y="26711"/>
                </a:lnTo>
                <a:lnTo>
                  <a:pt x="16612" y="27607"/>
                </a:lnTo>
                <a:lnTo>
                  <a:pt x="15955" y="28384"/>
                </a:lnTo>
                <a:lnTo>
                  <a:pt x="15238" y="29161"/>
                </a:lnTo>
                <a:lnTo>
                  <a:pt x="14461" y="29938"/>
                </a:lnTo>
                <a:lnTo>
                  <a:pt x="13744" y="30655"/>
                </a:lnTo>
                <a:lnTo>
                  <a:pt x="13087" y="31253"/>
                </a:lnTo>
                <a:lnTo>
                  <a:pt x="12310" y="31850"/>
                </a:lnTo>
                <a:lnTo>
                  <a:pt x="11533" y="32388"/>
                </a:lnTo>
                <a:lnTo>
                  <a:pt x="10697" y="32866"/>
                </a:lnTo>
                <a:lnTo>
                  <a:pt x="10219" y="33045"/>
                </a:lnTo>
                <a:lnTo>
                  <a:pt x="9800" y="33165"/>
                </a:lnTo>
                <a:lnTo>
                  <a:pt x="9382" y="33284"/>
                </a:lnTo>
                <a:lnTo>
                  <a:pt x="8486" y="33284"/>
                </a:lnTo>
                <a:lnTo>
                  <a:pt x="8067" y="33105"/>
                </a:lnTo>
                <a:lnTo>
                  <a:pt x="7649" y="32926"/>
                </a:lnTo>
                <a:lnTo>
                  <a:pt x="7291" y="32627"/>
                </a:lnTo>
                <a:lnTo>
                  <a:pt x="6932" y="32328"/>
                </a:lnTo>
                <a:lnTo>
                  <a:pt x="6574" y="31910"/>
                </a:lnTo>
                <a:lnTo>
                  <a:pt x="5976" y="31073"/>
                </a:lnTo>
                <a:lnTo>
                  <a:pt x="5438" y="30117"/>
                </a:lnTo>
                <a:lnTo>
                  <a:pt x="5020" y="29101"/>
                </a:lnTo>
                <a:lnTo>
                  <a:pt x="4602" y="28086"/>
                </a:lnTo>
                <a:lnTo>
                  <a:pt x="4183" y="27010"/>
                </a:lnTo>
                <a:lnTo>
                  <a:pt x="3526" y="25158"/>
                </a:lnTo>
                <a:lnTo>
                  <a:pt x="2809" y="22947"/>
                </a:lnTo>
                <a:lnTo>
                  <a:pt x="2152" y="20795"/>
                </a:lnTo>
                <a:lnTo>
                  <a:pt x="1853" y="19660"/>
                </a:lnTo>
                <a:lnTo>
                  <a:pt x="1614" y="18525"/>
                </a:lnTo>
                <a:lnTo>
                  <a:pt x="1435" y="17389"/>
                </a:lnTo>
                <a:lnTo>
                  <a:pt x="1315" y="16254"/>
                </a:lnTo>
                <a:lnTo>
                  <a:pt x="1315" y="15537"/>
                </a:lnTo>
                <a:lnTo>
                  <a:pt x="1315" y="14880"/>
                </a:lnTo>
                <a:lnTo>
                  <a:pt x="1315" y="14163"/>
                </a:lnTo>
                <a:lnTo>
                  <a:pt x="1315" y="13565"/>
                </a:lnTo>
                <a:lnTo>
                  <a:pt x="1255" y="12967"/>
                </a:lnTo>
                <a:lnTo>
                  <a:pt x="1255" y="12370"/>
                </a:lnTo>
                <a:lnTo>
                  <a:pt x="1315" y="11653"/>
                </a:lnTo>
                <a:lnTo>
                  <a:pt x="1494" y="10936"/>
                </a:lnTo>
                <a:lnTo>
                  <a:pt x="1793" y="10159"/>
                </a:lnTo>
                <a:lnTo>
                  <a:pt x="2271" y="9442"/>
                </a:lnTo>
                <a:lnTo>
                  <a:pt x="2749" y="8785"/>
                </a:lnTo>
                <a:lnTo>
                  <a:pt x="3347" y="8247"/>
                </a:lnTo>
                <a:lnTo>
                  <a:pt x="4064" y="7769"/>
                </a:lnTo>
                <a:lnTo>
                  <a:pt x="4781" y="7350"/>
                </a:lnTo>
                <a:lnTo>
                  <a:pt x="5558" y="6992"/>
                </a:lnTo>
                <a:lnTo>
                  <a:pt x="6335" y="6753"/>
                </a:lnTo>
                <a:lnTo>
                  <a:pt x="7291" y="6514"/>
                </a:lnTo>
                <a:lnTo>
                  <a:pt x="8366" y="6335"/>
                </a:lnTo>
                <a:lnTo>
                  <a:pt x="8904" y="6275"/>
                </a:lnTo>
                <a:close/>
                <a:moveTo>
                  <a:pt x="15836" y="1"/>
                </a:moveTo>
                <a:lnTo>
                  <a:pt x="15597" y="60"/>
                </a:lnTo>
                <a:lnTo>
                  <a:pt x="15298" y="180"/>
                </a:lnTo>
                <a:lnTo>
                  <a:pt x="15059" y="359"/>
                </a:lnTo>
                <a:lnTo>
                  <a:pt x="14760" y="598"/>
                </a:lnTo>
                <a:lnTo>
                  <a:pt x="14521" y="837"/>
                </a:lnTo>
                <a:lnTo>
                  <a:pt x="14103" y="1435"/>
                </a:lnTo>
                <a:lnTo>
                  <a:pt x="13744" y="2152"/>
                </a:lnTo>
                <a:lnTo>
                  <a:pt x="13505" y="2929"/>
                </a:lnTo>
                <a:lnTo>
                  <a:pt x="13386" y="3646"/>
                </a:lnTo>
                <a:lnTo>
                  <a:pt x="13266" y="4363"/>
                </a:lnTo>
                <a:lnTo>
                  <a:pt x="13326" y="5020"/>
                </a:lnTo>
                <a:lnTo>
                  <a:pt x="12489" y="4482"/>
                </a:lnTo>
                <a:lnTo>
                  <a:pt x="11772" y="3885"/>
                </a:lnTo>
                <a:lnTo>
                  <a:pt x="11055" y="3168"/>
                </a:lnTo>
                <a:lnTo>
                  <a:pt x="10458" y="2391"/>
                </a:lnTo>
                <a:lnTo>
                  <a:pt x="10099" y="1853"/>
                </a:lnTo>
                <a:lnTo>
                  <a:pt x="9681" y="1196"/>
                </a:lnTo>
                <a:lnTo>
                  <a:pt x="9382" y="837"/>
                </a:lnTo>
                <a:lnTo>
                  <a:pt x="9083" y="598"/>
                </a:lnTo>
                <a:lnTo>
                  <a:pt x="8785" y="419"/>
                </a:lnTo>
                <a:lnTo>
                  <a:pt x="8486" y="419"/>
                </a:lnTo>
                <a:lnTo>
                  <a:pt x="8187" y="479"/>
                </a:lnTo>
                <a:lnTo>
                  <a:pt x="8008" y="658"/>
                </a:lnTo>
                <a:lnTo>
                  <a:pt x="7888" y="897"/>
                </a:lnTo>
                <a:lnTo>
                  <a:pt x="7948" y="1196"/>
                </a:lnTo>
                <a:lnTo>
                  <a:pt x="8008" y="1554"/>
                </a:lnTo>
                <a:lnTo>
                  <a:pt x="8187" y="1972"/>
                </a:lnTo>
                <a:lnTo>
                  <a:pt x="8665" y="2869"/>
                </a:lnTo>
                <a:lnTo>
                  <a:pt x="9263" y="3765"/>
                </a:lnTo>
                <a:lnTo>
                  <a:pt x="9860" y="4602"/>
                </a:lnTo>
                <a:lnTo>
                  <a:pt x="10398" y="5259"/>
                </a:lnTo>
                <a:lnTo>
                  <a:pt x="10756" y="5618"/>
                </a:lnTo>
                <a:lnTo>
                  <a:pt x="9800" y="5498"/>
                </a:lnTo>
                <a:lnTo>
                  <a:pt x="8785" y="5498"/>
                </a:lnTo>
                <a:lnTo>
                  <a:pt x="7828" y="5558"/>
                </a:lnTo>
                <a:lnTo>
                  <a:pt x="6932" y="5677"/>
                </a:lnTo>
                <a:lnTo>
                  <a:pt x="5976" y="5916"/>
                </a:lnTo>
                <a:lnTo>
                  <a:pt x="5139" y="6155"/>
                </a:lnTo>
                <a:lnTo>
                  <a:pt x="4303" y="6514"/>
                </a:lnTo>
                <a:lnTo>
                  <a:pt x="3526" y="6932"/>
                </a:lnTo>
                <a:lnTo>
                  <a:pt x="2809" y="7410"/>
                </a:lnTo>
                <a:lnTo>
                  <a:pt x="2152" y="7948"/>
                </a:lnTo>
                <a:lnTo>
                  <a:pt x="1554" y="8605"/>
                </a:lnTo>
                <a:lnTo>
                  <a:pt x="1076" y="9322"/>
                </a:lnTo>
                <a:lnTo>
                  <a:pt x="658" y="10159"/>
                </a:lnTo>
                <a:lnTo>
                  <a:pt x="359" y="11055"/>
                </a:lnTo>
                <a:lnTo>
                  <a:pt x="120" y="12011"/>
                </a:lnTo>
                <a:lnTo>
                  <a:pt x="60" y="13087"/>
                </a:lnTo>
                <a:lnTo>
                  <a:pt x="1" y="14163"/>
                </a:lnTo>
                <a:lnTo>
                  <a:pt x="60" y="15298"/>
                </a:lnTo>
                <a:lnTo>
                  <a:pt x="180" y="16433"/>
                </a:lnTo>
                <a:lnTo>
                  <a:pt x="299" y="17569"/>
                </a:lnTo>
                <a:lnTo>
                  <a:pt x="479" y="18704"/>
                </a:lnTo>
                <a:lnTo>
                  <a:pt x="718" y="19839"/>
                </a:lnTo>
                <a:lnTo>
                  <a:pt x="1016" y="21034"/>
                </a:lnTo>
                <a:lnTo>
                  <a:pt x="1315" y="22170"/>
                </a:lnTo>
                <a:lnTo>
                  <a:pt x="2032" y="24381"/>
                </a:lnTo>
                <a:lnTo>
                  <a:pt x="2869" y="26592"/>
                </a:lnTo>
                <a:lnTo>
                  <a:pt x="3765" y="28683"/>
                </a:lnTo>
                <a:lnTo>
                  <a:pt x="4661" y="30715"/>
                </a:lnTo>
                <a:lnTo>
                  <a:pt x="5020" y="31432"/>
                </a:lnTo>
                <a:lnTo>
                  <a:pt x="5438" y="32149"/>
                </a:lnTo>
                <a:lnTo>
                  <a:pt x="5916" y="32866"/>
                </a:lnTo>
                <a:lnTo>
                  <a:pt x="6454" y="33463"/>
                </a:lnTo>
                <a:lnTo>
                  <a:pt x="6753" y="33703"/>
                </a:lnTo>
                <a:lnTo>
                  <a:pt x="7052" y="33942"/>
                </a:lnTo>
                <a:lnTo>
                  <a:pt x="7410" y="34121"/>
                </a:lnTo>
                <a:lnTo>
                  <a:pt x="7769" y="34300"/>
                </a:lnTo>
                <a:lnTo>
                  <a:pt x="8127" y="34420"/>
                </a:lnTo>
                <a:lnTo>
                  <a:pt x="8546" y="34479"/>
                </a:lnTo>
                <a:lnTo>
                  <a:pt x="8964" y="34539"/>
                </a:lnTo>
                <a:lnTo>
                  <a:pt x="9442" y="34479"/>
                </a:lnTo>
                <a:lnTo>
                  <a:pt x="9920" y="34420"/>
                </a:lnTo>
                <a:lnTo>
                  <a:pt x="10398" y="34300"/>
                </a:lnTo>
                <a:lnTo>
                  <a:pt x="10876" y="34121"/>
                </a:lnTo>
                <a:lnTo>
                  <a:pt x="11294" y="33882"/>
                </a:lnTo>
                <a:lnTo>
                  <a:pt x="12250" y="33344"/>
                </a:lnTo>
                <a:lnTo>
                  <a:pt x="13087" y="32746"/>
                </a:lnTo>
                <a:lnTo>
                  <a:pt x="13924" y="32029"/>
                </a:lnTo>
                <a:lnTo>
                  <a:pt x="14700" y="31253"/>
                </a:lnTo>
                <a:lnTo>
                  <a:pt x="16075" y="29818"/>
                </a:lnTo>
                <a:lnTo>
                  <a:pt x="16792" y="28982"/>
                </a:lnTo>
                <a:lnTo>
                  <a:pt x="17509" y="28026"/>
                </a:lnTo>
                <a:lnTo>
                  <a:pt x="18226" y="27129"/>
                </a:lnTo>
                <a:lnTo>
                  <a:pt x="18823" y="26173"/>
                </a:lnTo>
                <a:lnTo>
                  <a:pt x="19421" y="25158"/>
                </a:lnTo>
                <a:lnTo>
                  <a:pt x="19959" y="24142"/>
                </a:lnTo>
                <a:lnTo>
                  <a:pt x="20437" y="23066"/>
                </a:lnTo>
                <a:lnTo>
                  <a:pt x="20855" y="22050"/>
                </a:lnTo>
                <a:lnTo>
                  <a:pt x="21273" y="20915"/>
                </a:lnTo>
                <a:lnTo>
                  <a:pt x="21632" y="19839"/>
                </a:lnTo>
                <a:lnTo>
                  <a:pt x="21871" y="18704"/>
                </a:lnTo>
                <a:lnTo>
                  <a:pt x="22110" y="17569"/>
                </a:lnTo>
                <a:lnTo>
                  <a:pt x="22289" y="16433"/>
                </a:lnTo>
                <a:lnTo>
                  <a:pt x="22409" y="15298"/>
                </a:lnTo>
                <a:lnTo>
                  <a:pt x="22469" y="14163"/>
                </a:lnTo>
                <a:lnTo>
                  <a:pt x="22469" y="13027"/>
                </a:lnTo>
                <a:lnTo>
                  <a:pt x="22409" y="11952"/>
                </a:lnTo>
                <a:lnTo>
                  <a:pt x="22289" y="10876"/>
                </a:lnTo>
                <a:lnTo>
                  <a:pt x="22050" y="9920"/>
                </a:lnTo>
                <a:lnTo>
                  <a:pt x="21871" y="9442"/>
                </a:lnTo>
                <a:lnTo>
                  <a:pt x="21692" y="9024"/>
                </a:lnTo>
                <a:lnTo>
                  <a:pt x="21453" y="8605"/>
                </a:lnTo>
                <a:lnTo>
                  <a:pt x="21214" y="8247"/>
                </a:lnTo>
                <a:lnTo>
                  <a:pt x="20855" y="7888"/>
                </a:lnTo>
                <a:lnTo>
                  <a:pt x="20497" y="7589"/>
                </a:lnTo>
                <a:lnTo>
                  <a:pt x="20138" y="7350"/>
                </a:lnTo>
                <a:lnTo>
                  <a:pt x="19660" y="7111"/>
                </a:lnTo>
                <a:lnTo>
                  <a:pt x="19122" y="6932"/>
                </a:lnTo>
                <a:lnTo>
                  <a:pt x="18525" y="6753"/>
                </a:lnTo>
                <a:lnTo>
                  <a:pt x="18943" y="6574"/>
                </a:lnTo>
                <a:lnTo>
                  <a:pt x="19421" y="6335"/>
                </a:lnTo>
                <a:lnTo>
                  <a:pt x="19839" y="6036"/>
                </a:lnTo>
                <a:lnTo>
                  <a:pt x="20198" y="5737"/>
                </a:lnTo>
                <a:lnTo>
                  <a:pt x="20377" y="5498"/>
                </a:lnTo>
                <a:lnTo>
                  <a:pt x="20437" y="5319"/>
                </a:lnTo>
                <a:lnTo>
                  <a:pt x="20497" y="5140"/>
                </a:lnTo>
                <a:lnTo>
                  <a:pt x="20497" y="4960"/>
                </a:lnTo>
                <a:lnTo>
                  <a:pt x="20437" y="4781"/>
                </a:lnTo>
                <a:lnTo>
                  <a:pt x="20317" y="4602"/>
                </a:lnTo>
                <a:lnTo>
                  <a:pt x="20078" y="4422"/>
                </a:lnTo>
                <a:lnTo>
                  <a:pt x="19780" y="4303"/>
                </a:lnTo>
                <a:lnTo>
                  <a:pt x="19541" y="4243"/>
                </a:lnTo>
                <a:lnTo>
                  <a:pt x="19301" y="4183"/>
                </a:lnTo>
                <a:lnTo>
                  <a:pt x="18823" y="4243"/>
                </a:lnTo>
                <a:lnTo>
                  <a:pt x="18286" y="4363"/>
                </a:lnTo>
                <a:lnTo>
                  <a:pt x="17688" y="4542"/>
                </a:lnTo>
                <a:lnTo>
                  <a:pt x="16553" y="5020"/>
                </a:lnTo>
                <a:lnTo>
                  <a:pt x="15716" y="5438"/>
                </a:lnTo>
                <a:lnTo>
                  <a:pt x="15955" y="4661"/>
                </a:lnTo>
                <a:lnTo>
                  <a:pt x="16194" y="3825"/>
                </a:lnTo>
                <a:lnTo>
                  <a:pt x="16314" y="3048"/>
                </a:lnTo>
                <a:lnTo>
                  <a:pt x="16373" y="2212"/>
                </a:lnTo>
                <a:lnTo>
                  <a:pt x="16493" y="1435"/>
                </a:lnTo>
                <a:lnTo>
                  <a:pt x="16553" y="1016"/>
                </a:lnTo>
                <a:lnTo>
                  <a:pt x="16553" y="658"/>
                </a:lnTo>
                <a:lnTo>
                  <a:pt x="16433" y="299"/>
                </a:lnTo>
                <a:lnTo>
                  <a:pt x="16373" y="180"/>
                </a:lnTo>
                <a:lnTo>
                  <a:pt x="16314" y="120"/>
                </a:lnTo>
                <a:lnTo>
                  <a:pt x="16194" y="60"/>
                </a:lnTo>
                <a:lnTo>
                  <a:pt x="16015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09600" y="579433"/>
            <a:ext cx="79796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609600" y="1905000"/>
            <a:ext cx="7979600" cy="4227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524920">
              <a:spcBef>
                <a:spcPts val="800"/>
              </a:spcBef>
              <a:spcAft>
                <a:spcPts val="0"/>
              </a:spcAft>
              <a:buSzPts val="2600"/>
              <a:buChar char="༝"/>
              <a:defRPr/>
            </a:lvl1pPr>
            <a:lvl2pPr marL="1219170" lvl="1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marL="1828754" lvl="2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marL="2438339" lvl="3" indent="-52492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marL="3047924" lvl="4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marL="3657509" lvl="5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marL="4267093" lvl="6" indent="-52492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marL="4876678" lvl="7" indent="-52492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marL="5486263" lvl="8" indent="-52492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5685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/>
          <p:nvPr/>
        </p:nvSpPr>
        <p:spPr>
          <a:xfrm rot="-1209093">
            <a:off x="11292123" y="5438995"/>
            <a:ext cx="905652" cy="82066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5" name="Google Shape;165;p7"/>
          <p:cNvSpPr/>
          <p:nvPr/>
        </p:nvSpPr>
        <p:spPr>
          <a:xfrm>
            <a:off x="11578018" y="536089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6" name="Google Shape;166;p7"/>
          <p:cNvSpPr/>
          <p:nvPr/>
        </p:nvSpPr>
        <p:spPr>
          <a:xfrm>
            <a:off x="9416645" y="-146300"/>
            <a:ext cx="512617" cy="524803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7" name="Google Shape;167;p7"/>
          <p:cNvSpPr/>
          <p:nvPr/>
        </p:nvSpPr>
        <p:spPr>
          <a:xfrm>
            <a:off x="11352533" y="2180867"/>
            <a:ext cx="1066011" cy="1110715"/>
          </a:xfrm>
          <a:custGeom>
            <a:avLst/>
            <a:gdLst/>
            <a:ahLst/>
            <a:cxnLst/>
            <a:rect l="l" t="t" r="r" b="b"/>
            <a:pathLst>
              <a:path w="19959" h="20796" extrusionOk="0">
                <a:moveTo>
                  <a:pt x="9801" y="1"/>
                </a:moveTo>
                <a:lnTo>
                  <a:pt x="8785" y="60"/>
                </a:lnTo>
                <a:lnTo>
                  <a:pt x="7769" y="240"/>
                </a:lnTo>
                <a:lnTo>
                  <a:pt x="6753" y="538"/>
                </a:lnTo>
                <a:lnTo>
                  <a:pt x="5797" y="957"/>
                </a:lnTo>
                <a:lnTo>
                  <a:pt x="4901" y="1495"/>
                </a:lnTo>
                <a:lnTo>
                  <a:pt x="4004" y="2152"/>
                </a:lnTo>
                <a:lnTo>
                  <a:pt x="3347" y="2809"/>
                </a:lnTo>
                <a:lnTo>
                  <a:pt x="2630" y="3586"/>
                </a:lnTo>
                <a:lnTo>
                  <a:pt x="2032" y="4482"/>
                </a:lnTo>
                <a:lnTo>
                  <a:pt x="1435" y="5379"/>
                </a:lnTo>
                <a:lnTo>
                  <a:pt x="957" y="6335"/>
                </a:lnTo>
                <a:lnTo>
                  <a:pt x="538" y="7351"/>
                </a:lnTo>
                <a:lnTo>
                  <a:pt x="240" y="8307"/>
                </a:lnTo>
                <a:lnTo>
                  <a:pt x="60" y="9263"/>
                </a:lnTo>
                <a:lnTo>
                  <a:pt x="1" y="9860"/>
                </a:lnTo>
                <a:lnTo>
                  <a:pt x="60" y="10458"/>
                </a:lnTo>
                <a:lnTo>
                  <a:pt x="120" y="10936"/>
                </a:lnTo>
                <a:lnTo>
                  <a:pt x="240" y="11474"/>
                </a:lnTo>
                <a:lnTo>
                  <a:pt x="598" y="12489"/>
                </a:lnTo>
                <a:lnTo>
                  <a:pt x="957" y="13565"/>
                </a:lnTo>
                <a:lnTo>
                  <a:pt x="1076" y="13924"/>
                </a:lnTo>
                <a:lnTo>
                  <a:pt x="1136" y="14342"/>
                </a:lnTo>
                <a:lnTo>
                  <a:pt x="1136" y="15059"/>
                </a:lnTo>
                <a:lnTo>
                  <a:pt x="1136" y="15836"/>
                </a:lnTo>
                <a:lnTo>
                  <a:pt x="1196" y="16613"/>
                </a:lnTo>
                <a:lnTo>
                  <a:pt x="1375" y="17270"/>
                </a:lnTo>
                <a:lnTo>
                  <a:pt x="1554" y="17808"/>
                </a:lnTo>
                <a:lnTo>
                  <a:pt x="1734" y="18286"/>
                </a:lnTo>
                <a:lnTo>
                  <a:pt x="2032" y="18764"/>
                </a:lnTo>
                <a:lnTo>
                  <a:pt x="2331" y="19122"/>
                </a:lnTo>
                <a:lnTo>
                  <a:pt x="2690" y="19481"/>
                </a:lnTo>
                <a:lnTo>
                  <a:pt x="3048" y="19780"/>
                </a:lnTo>
                <a:lnTo>
                  <a:pt x="3466" y="20019"/>
                </a:lnTo>
                <a:lnTo>
                  <a:pt x="3885" y="20258"/>
                </a:lnTo>
                <a:lnTo>
                  <a:pt x="4363" y="20437"/>
                </a:lnTo>
                <a:lnTo>
                  <a:pt x="4841" y="20556"/>
                </a:lnTo>
                <a:lnTo>
                  <a:pt x="5319" y="20676"/>
                </a:lnTo>
                <a:lnTo>
                  <a:pt x="6335" y="20795"/>
                </a:lnTo>
                <a:lnTo>
                  <a:pt x="7410" y="20736"/>
                </a:lnTo>
                <a:lnTo>
                  <a:pt x="8546" y="20616"/>
                </a:lnTo>
                <a:lnTo>
                  <a:pt x="9681" y="20317"/>
                </a:lnTo>
                <a:lnTo>
                  <a:pt x="10757" y="20019"/>
                </a:lnTo>
                <a:lnTo>
                  <a:pt x="11832" y="19600"/>
                </a:lnTo>
                <a:lnTo>
                  <a:pt x="12848" y="19122"/>
                </a:lnTo>
                <a:lnTo>
                  <a:pt x="13744" y="18585"/>
                </a:lnTo>
                <a:lnTo>
                  <a:pt x="14521" y="17987"/>
                </a:lnTo>
                <a:lnTo>
                  <a:pt x="15238" y="17389"/>
                </a:lnTo>
                <a:lnTo>
                  <a:pt x="15896" y="16792"/>
                </a:lnTo>
                <a:lnTo>
                  <a:pt x="16613" y="16194"/>
                </a:lnTo>
                <a:lnTo>
                  <a:pt x="17270" y="15597"/>
                </a:lnTo>
                <a:lnTo>
                  <a:pt x="17867" y="14999"/>
                </a:lnTo>
                <a:lnTo>
                  <a:pt x="18465" y="14402"/>
                </a:lnTo>
                <a:lnTo>
                  <a:pt x="18943" y="13685"/>
                </a:lnTo>
                <a:lnTo>
                  <a:pt x="19361" y="12908"/>
                </a:lnTo>
                <a:lnTo>
                  <a:pt x="19541" y="12430"/>
                </a:lnTo>
                <a:lnTo>
                  <a:pt x="19660" y="11952"/>
                </a:lnTo>
                <a:lnTo>
                  <a:pt x="19839" y="11055"/>
                </a:lnTo>
                <a:lnTo>
                  <a:pt x="19959" y="10099"/>
                </a:lnTo>
                <a:lnTo>
                  <a:pt x="19899" y="9203"/>
                </a:lnTo>
                <a:lnTo>
                  <a:pt x="19780" y="8247"/>
                </a:lnTo>
                <a:lnTo>
                  <a:pt x="19600" y="7351"/>
                </a:lnTo>
                <a:lnTo>
                  <a:pt x="19302" y="6454"/>
                </a:lnTo>
                <a:lnTo>
                  <a:pt x="18943" y="5618"/>
                </a:lnTo>
                <a:lnTo>
                  <a:pt x="18465" y="4781"/>
                </a:lnTo>
                <a:lnTo>
                  <a:pt x="17867" y="3945"/>
                </a:lnTo>
                <a:lnTo>
                  <a:pt x="17150" y="3108"/>
                </a:lnTo>
                <a:lnTo>
                  <a:pt x="16374" y="2391"/>
                </a:lnTo>
                <a:lnTo>
                  <a:pt x="15537" y="1793"/>
                </a:lnTo>
                <a:lnTo>
                  <a:pt x="14700" y="1256"/>
                </a:lnTo>
                <a:lnTo>
                  <a:pt x="13744" y="777"/>
                </a:lnTo>
                <a:lnTo>
                  <a:pt x="12788" y="419"/>
                </a:lnTo>
                <a:lnTo>
                  <a:pt x="11772" y="180"/>
                </a:lnTo>
                <a:lnTo>
                  <a:pt x="10816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8" name="Google Shape;168;p7"/>
          <p:cNvSpPr/>
          <p:nvPr/>
        </p:nvSpPr>
        <p:spPr>
          <a:xfrm rot="3741344">
            <a:off x="11358665" y="1904650"/>
            <a:ext cx="600748" cy="615029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" name="Google Shape;169;p7"/>
          <p:cNvSpPr/>
          <p:nvPr/>
        </p:nvSpPr>
        <p:spPr>
          <a:xfrm>
            <a:off x="9392951" y="1080003"/>
            <a:ext cx="1242053" cy="112549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0" name="Google Shape;170;p7"/>
          <p:cNvSpPr/>
          <p:nvPr/>
        </p:nvSpPr>
        <p:spPr>
          <a:xfrm>
            <a:off x="10050466" y="183256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1" name="Google Shape;171;p7"/>
          <p:cNvSpPr/>
          <p:nvPr/>
        </p:nvSpPr>
        <p:spPr>
          <a:xfrm rot="-6335216">
            <a:off x="9154434" y="6070214"/>
            <a:ext cx="1196772" cy="888921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2" name="Google Shape;172;p7"/>
          <p:cNvSpPr/>
          <p:nvPr/>
        </p:nvSpPr>
        <p:spPr>
          <a:xfrm>
            <a:off x="10549166" y="-173966"/>
            <a:ext cx="1065993" cy="1079577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" name="Google Shape;173;p7"/>
          <p:cNvSpPr/>
          <p:nvPr/>
        </p:nvSpPr>
        <p:spPr>
          <a:xfrm rot="-6692267">
            <a:off x="9055853" y="3187153"/>
            <a:ext cx="923320" cy="685812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" name="Google Shape;174;p7"/>
          <p:cNvSpPr/>
          <p:nvPr/>
        </p:nvSpPr>
        <p:spPr>
          <a:xfrm>
            <a:off x="9756737" y="3195233"/>
            <a:ext cx="374668" cy="383575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5" name="Google Shape;175;p7"/>
          <p:cNvSpPr/>
          <p:nvPr/>
        </p:nvSpPr>
        <p:spPr>
          <a:xfrm>
            <a:off x="10218184" y="4196534"/>
            <a:ext cx="905659" cy="917199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6" name="Google Shape;176;p7"/>
          <p:cNvSpPr/>
          <p:nvPr/>
        </p:nvSpPr>
        <p:spPr>
          <a:xfrm rot="1318871">
            <a:off x="9560554" y="1110481"/>
            <a:ext cx="820621" cy="1285207"/>
          </a:xfrm>
          <a:custGeom>
            <a:avLst/>
            <a:gdLst/>
            <a:ahLst/>
            <a:cxnLst/>
            <a:rect l="l" t="t" r="r" b="b"/>
            <a:pathLst>
              <a:path w="27548" h="43144" extrusionOk="0">
                <a:moveTo>
                  <a:pt x="16075" y="657"/>
                </a:moveTo>
                <a:lnTo>
                  <a:pt x="16135" y="896"/>
                </a:lnTo>
                <a:lnTo>
                  <a:pt x="15477" y="777"/>
                </a:lnTo>
                <a:lnTo>
                  <a:pt x="16075" y="657"/>
                </a:lnTo>
                <a:close/>
                <a:moveTo>
                  <a:pt x="8068" y="9322"/>
                </a:moveTo>
                <a:lnTo>
                  <a:pt x="7829" y="9382"/>
                </a:lnTo>
                <a:lnTo>
                  <a:pt x="7649" y="9441"/>
                </a:lnTo>
                <a:lnTo>
                  <a:pt x="7590" y="9621"/>
                </a:lnTo>
                <a:lnTo>
                  <a:pt x="7590" y="9740"/>
                </a:lnTo>
                <a:lnTo>
                  <a:pt x="7590" y="9919"/>
                </a:lnTo>
                <a:lnTo>
                  <a:pt x="7709" y="10039"/>
                </a:lnTo>
                <a:lnTo>
                  <a:pt x="7829" y="10099"/>
                </a:lnTo>
                <a:lnTo>
                  <a:pt x="8008" y="10039"/>
                </a:lnTo>
                <a:lnTo>
                  <a:pt x="8127" y="9979"/>
                </a:lnTo>
                <a:lnTo>
                  <a:pt x="8247" y="9860"/>
                </a:lnTo>
                <a:lnTo>
                  <a:pt x="8366" y="9621"/>
                </a:lnTo>
                <a:lnTo>
                  <a:pt x="8366" y="9501"/>
                </a:lnTo>
                <a:lnTo>
                  <a:pt x="8366" y="9382"/>
                </a:lnTo>
                <a:lnTo>
                  <a:pt x="8247" y="9322"/>
                </a:lnTo>
                <a:close/>
                <a:moveTo>
                  <a:pt x="6992" y="12369"/>
                </a:moveTo>
                <a:lnTo>
                  <a:pt x="6872" y="12429"/>
                </a:lnTo>
                <a:lnTo>
                  <a:pt x="6693" y="12489"/>
                </a:lnTo>
                <a:lnTo>
                  <a:pt x="6633" y="12608"/>
                </a:lnTo>
                <a:lnTo>
                  <a:pt x="6574" y="12788"/>
                </a:lnTo>
                <a:lnTo>
                  <a:pt x="6574" y="12967"/>
                </a:lnTo>
                <a:lnTo>
                  <a:pt x="6574" y="13086"/>
                </a:lnTo>
                <a:lnTo>
                  <a:pt x="6693" y="13146"/>
                </a:lnTo>
                <a:lnTo>
                  <a:pt x="6872" y="13206"/>
                </a:lnTo>
                <a:lnTo>
                  <a:pt x="6992" y="13146"/>
                </a:lnTo>
                <a:lnTo>
                  <a:pt x="7171" y="13086"/>
                </a:lnTo>
                <a:lnTo>
                  <a:pt x="7231" y="12967"/>
                </a:lnTo>
                <a:lnTo>
                  <a:pt x="7291" y="12788"/>
                </a:lnTo>
                <a:lnTo>
                  <a:pt x="7291" y="12608"/>
                </a:lnTo>
                <a:lnTo>
                  <a:pt x="7291" y="12489"/>
                </a:lnTo>
                <a:lnTo>
                  <a:pt x="7171" y="12429"/>
                </a:lnTo>
                <a:lnTo>
                  <a:pt x="6992" y="12369"/>
                </a:lnTo>
                <a:close/>
                <a:moveTo>
                  <a:pt x="4124" y="12847"/>
                </a:moveTo>
                <a:lnTo>
                  <a:pt x="3944" y="12967"/>
                </a:lnTo>
                <a:lnTo>
                  <a:pt x="3885" y="13086"/>
                </a:lnTo>
                <a:lnTo>
                  <a:pt x="3765" y="13266"/>
                </a:lnTo>
                <a:lnTo>
                  <a:pt x="3705" y="13445"/>
                </a:lnTo>
                <a:lnTo>
                  <a:pt x="3705" y="13624"/>
                </a:lnTo>
                <a:lnTo>
                  <a:pt x="3765" y="13744"/>
                </a:lnTo>
                <a:lnTo>
                  <a:pt x="3885" y="13863"/>
                </a:lnTo>
                <a:lnTo>
                  <a:pt x="4303" y="13863"/>
                </a:lnTo>
                <a:lnTo>
                  <a:pt x="4482" y="13744"/>
                </a:lnTo>
                <a:lnTo>
                  <a:pt x="4602" y="13564"/>
                </a:lnTo>
                <a:lnTo>
                  <a:pt x="4662" y="13385"/>
                </a:lnTo>
                <a:lnTo>
                  <a:pt x="4662" y="13146"/>
                </a:lnTo>
                <a:lnTo>
                  <a:pt x="4542" y="12967"/>
                </a:lnTo>
                <a:lnTo>
                  <a:pt x="4363" y="12847"/>
                </a:lnTo>
                <a:close/>
                <a:moveTo>
                  <a:pt x="8127" y="14819"/>
                </a:moveTo>
                <a:lnTo>
                  <a:pt x="7948" y="14999"/>
                </a:lnTo>
                <a:lnTo>
                  <a:pt x="7948" y="15178"/>
                </a:lnTo>
                <a:lnTo>
                  <a:pt x="7948" y="15596"/>
                </a:lnTo>
                <a:lnTo>
                  <a:pt x="7948" y="15835"/>
                </a:lnTo>
                <a:lnTo>
                  <a:pt x="8008" y="15955"/>
                </a:lnTo>
                <a:lnTo>
                  <a:pt x="8068" y="16074"/>
                </a:lnTo>
                <a:lnTo>
                  <a:pt x="8187" y="16014"/>
                </a:lnTo>
                <a:lnTo>
                  <a:pt x="8366" y="15835"/>
                </a:lnTo>
                <a:lnTo>
                  <a:pt x="8486" y="15596"/>
                </a:lnTo>
                <a:lnTo>
                  <a:pt x="8546" y="15357"/>
                </a:lnTo>
                <a:lnTo>
                  <a:pt x="8486" y="15118"/>
                </a:lnTo>
                <a:lnTo>
                  <a:pt x="8426" y="14939"/>
                </a:lnTo>
                <a:lnTo>
                  <a:pt x="8307" y="14819"/>
                </a:lnTo>
                <a:close/>
                <a:moveTo>
                  <a:pt x="5259" y="15417"/>
                </a:moveTo>
                <a:lnTo>
                  <a:pt x="5020" y="15477"/>
                </a:lnTo>
                <a:lnTo>
                  <a:pt x="4841" y="15656"/>
                </a:lnTo>
                <a:lnTo>
                  <a:pt x="4662" y="15895"/>
                </a:lnTo>
                <a:lnTo>
                  <a:pt x="4602" y="16194"/>
                </a:lnTo>
                <a:lnTo>
                  <a:pt x="4542" y="16433"/>
                </a:lnTo>
                <a:lnTo>
                  <a:pt x="4662" y="16672"/>
                </a:lnTo>
                <a:lnTo>
                  <a:pt x="4841" y="16791"/>
                </a:lnTo>
                <a:lnTo>
                  <a:pt x="4901" y="16851"/>
                </a:lnTo>
                <a:lnTo>
                  <a:pt x="5020" y="16851"/>
                </a:lnTo>
                <a:lnTo>
                  <a:pt x="5259" y="16731"/>
                </a:lnTo>
                <a:lnTo>
                  <a:pt x="5438" y="16552"/>
                </a:lnTo>
                <a:lnTo>
                  <a:pt x="5618" y="16313"/>
                </a:lnTo>
                <a:lnTo>
                  <a:pt x="5737" y="16074"/>
                </a:lnTo>
                <a:lnTo>
                  <a:pt x="5737" y="15775"/>
                </a:lnTo>
                <a:lnTo>
                  <a:pt x="5677" y="15596"/>
                </a:lnTo>
                <a:lnTo>
                  <a:pt x="5558" y="15477"/>
                </a:lnTo>
                <a:lnTo>
                  <a:pt x="5498" y="15417"/>
                </a:lnTo>
                <a:close/>
                <a:moveTo>
                  <a:pt x="7171" y="18166"/>
                </a:moveTo>
                <a:lnTo>
                  <a:pt x="6992" y="18225"/>
                </a:lnTo>
                <a:lnTo>
                  <a:pt x="6872" y="18345"/>
                </a:lnTo>
                <a:lnTo>
                  <a:pt x="6813" y="18524"/>
                </a:lnTo>
                <a:lnTo>
                  <a:pt x="6813" y="18703"/>
                </a:lnTo>
                <a:lnTo>
                  <a:pt x="6813" y="18883"/>
                </a:lnTo>
                <a:lnTo>
                  <a:pt x="6872" y="19002"/>
                </a:lnTo>
                <a:lnTo>
                  <a:pt x="6992" y="19122"/>
                </a:lnTo>
                <a:lnTo>
                  <a:pt x="7171" y="19122"/>
                </a:lnTo>
                <a:lnTo>
                  <a:pt x="7351" y="19062"/>
                </a:lnTo>
                <a:lnTo>
                  <a:pt x="7470" y="18942"/>
                </a:lnTo>
                <a:lnTo>
                  <a:pt x="7530" y="18763"/>
                </a:lnTo>
                <a:lnTo>
                  <a:pt x="7530" y="18584"/>
                </a:lnTo>
                <a:lnTo>
                  <a:pt x="7530" y="18405"/>
                </a:lnTo>
                <a:lnTo>
                  <a:pt x="7470" y="18285"/>
                </a:lnTo>
                <a:lnTo>
                  <a:pt x="7351" y="18166"/>
                </a:lnTo>
                <a:close/>
                <a:moveTo>
                  <a:pt x="4064" y="18763"/>
                </a:moveTo>
                <a:lnTo>
                  <a:pt x="3885" y="18883"/>
                </a:lnTo>
                <a:lnTo>
                  <a:pt x="3705" y="19002"/>
                </a:lnTo>
                <a:lnTo>
                  <a:pt x="3586" y="19181"/>
                </a:lnTo>
                <a:lnTo>
                  <a:pt x="3586" y="19420"/>
                </a:lnTo>
                <a:lnTo>
                  <a:pt x="3705" y="19659"/>
                </a:lnTo>
                <a:lnTo>
                  <a:pt x="3825" y="19779"/>
                </a:lnTo>
                <a:lnTo>
                  <a:pt x="4004" y="19839"/>
                </a:lnTo>
                <a:lnTo>
                  <a:pt x="4183" y="19839"/>
                </a:lnTo>
                <a:lnTo>
                  <a:pt x="4303" y="19719"/>
                </a:lnTo>
                <a:lnTo>
                  <a:pt x="4423" y="19600"/>
                </a:lnTo>
                <a:lnTo>
                  <a:pt x="4542" y="19420"/>
                </a:lnTo>
                <a:lnTo>
                  <a:pt x="4542" y="19241"/>
                </a:lnTo>
                <a:lnTo>
                  <a:pt x="4542" y="19062"/>
                </a:lnTo>
                <a:lnTo>
                  <a:pt x="4423" y="18823"/>
                </a:lnTo>
                <a:lnTo>
                  <a:pt x="4243" y="18763"/>
                </a:lnTo>
                <a:close/>
                <a:moveTo>
                  <a:pt x="7590" y="20855"/>
                </a:moveTo>
                <a:lnTo>
                  <a:pt x="7351" y="20914"/>
                </a:lnTo>
                <a:lnTo>
                  <a:pt x="7052" y="21094"/>
                </a:lnTo>
                <a:lnTo>
                  <a:pt x="6813" y="21333"/>
                </a:lnTo>
                <a:lnTo>
                  <a:pt x="6693" y="21572"/>
                </a:lnTo>
                <a:lnTo>
                  <a:pt x="6693" y="21751"/>
                </a:lnTo>
                <a:lnTo>
                  <a:pt x="6753" y="21930"/>
                </a:lnTo>
                <a:lnTo>
                  <a:pt x="6932" y="22050"/>
                </a:lnTo>
                <a:lnTo>
                  <a:pt x="7171" y="22109"/>
                </a:lnTo>
                <a:lnTo>
                  <a:pt x="7410" y="22050"/>
                </a:lnTo>
                <a:lnTo>
                  <a:pt x="7649" y="21930"/>
                </a:lnTo>
                <a:lnTo>
                  <a:pt x="7888" y="21691"/>
                </a:lnTo>
                <a:lnTo>
                  <a:pt x="8068" y="21333"/>
                </a:lnTo>
                <a:lnTo>
                  <a:pt x="8068" y="21094"/>
                </a:lnTo>
                <a:lnTo>
                  <a:pt x="8008" y="20914"/>
                </a:lnTo>
                <a:lnTo>
                  <a:pt x="7829" y="20855"/>
                </a:lnTo>
                <a:close/>
                <a:moveTo>
                  <a:pt x="3466" y="22169"/>
                </a:moveTo>
                <a:lnTo>
                  <a:pt x="3347" y="22229"/>
                </a:lnTo>
                <a:lnTo>
                  <a:pt x="3287" y="22348"/>
                </a:lnTo>
                <a:lnTo>
                  <a:pt x="3227" y="22528"/>
                </a:lnTo>
                <a:lnTo>
                  <a:pt x="3227" y="22707"/>
                </a:lnTo>
                <a:lnTo>
                  <a:pt x="3287" y="22826"/>
                </a:lnTo>
                <a:lnTo>
                  <a:pt x="3407" y="22946"/>
                </a:lnTo>
                <a:lnTo>
                  <a:pt x="3586" y="23006"/>
                </a:lnTo>
                <a:lnTo>
                  <a:pt x="3825" y="23006"/>
                </a:lnTo>
                <a:lnTo>
                  <a:pt x="3944" y="22886"/>
                </a:lnTo>
                <a:lnTo>
                  <a:pt x="4064" y="22767"/>
                </a:lnTo>
                <a:lnTo>
                  <a:pt x="4064" y="22647"/>
                </a:lnTo>
                <a:lnTo>
                  <a:pt x="4064" y="22528"/>
                </a:lnTo>
                <a:lnTo>
                  <a:pt x="4004" y="22348"/>
                </a:lnTo>
                <a:lnTo>
                  <a:pt x="3825" y="22229"/>
                </a:lnTo>
                <a:lnTo>
                  <a:pt x="3646" y="22169"/>
                </a:lnTo>
                <a:close/>
                <a:moveTo>
                  <a:pt x="5080" y="23424"/>
                </a:moveTo>
                <a:lnTo>
                  <a:pt x="4960" y="23484"/>
                </a:lnTo>
                <a:lnTo>
                  <a:pt x="4721" y="23723"/>
                </a:lnTo>
                <a:lnTo>
                  <a:pt x="4662" y="23902"/>
                </a:lnTo>
                <a:lnTo>
                  <a:pt x="4602" y="24022"/>
                </a:lnTo>
                <a:lnTo>
                  <a:pt x="4721" y="24141"/>
                </a:lnTo>
                <a:lnTo>
                  <a:pt x="5199" y="24141"/>
                </a:lnTo>
                <a:lnTo>
                  <a:pt x="5319" y="24081"/>
                </a:lnTo>
                <a:lnTo>
                  <a:pt x="5379" y="23962"/>
                </a:lnTo>
                <a:lnTo>
                  <a:pt x="5319" y="23842"/>
                </a:lnTo>
                <a:lnTo>
                  <a:pt x="5199" y="23544"/>
                </a:lnTo>
                <a:lnTo>
                  <a:pt x="5080" y="23424"/>
                </a:lnTo>
                <a:close/>
                <a:moveTo>
                  <a:pt x="9800" y="23424"/>
                </a:moveTo>
                <a:lnTo>
                  <a:pt x="9621" y="23484"/>
                </a:lnTo>
                <a:lnTo>
                  <a:pt x="9561" y="23544"/>
                </a:lnTo>
                <a:lnTo>
                  <a:pt x="9502" y="23723"/>
                </a:lnTo>
                <a:lnTo>
                  <a:pt x="9502" y="23902"/>
                </a:lnTo>
                <a:lnTo>
                  <a:pt x="9561" y="24081"/>
                </a:lnTo>
                <a:lnTo>
                  <a:pt x="9621" y="24201"/>
                </a:lnTo>
                <a:lnTo>
                  <a:pt x="9741" y="24261"/>
                </a:lnTo>
                <a:lnTo>
                  <a:pt x="10099" y="24261"/>
                </a:lnTo>
                <a:lnTo>
                  <a:pt x="10219" y="24201"/>
                </a:lnTo>
                <a:lnTo>
                  <a:pt x="10279" y="24022"/>
                </a:lnTo>
                <a:lnTo>
                  <a:pt x="10279" y="23842"/>
                </a:lnTo>
                <a:lnTo>
                  <a:pt x="10219" y="23723"/>
                </a:lnTo>
                <a:lnTo>
                  <a:pt x="10099" y="23544"/>
                </a:lnTo>
                <a:lnTo>
                  <a:pt x="9980" y="23424"/>
                </a:lnTo>
                <a:close/>
                <a:moveTo>
                  <a:pt x="3227" y="24978"/>
                </a:moveTo>
                <a:lnTo>
                  <a:pt x="3108" y="25097"/>
                </a:lnTo>
                <a:lnTo>
                  <a:pt x="2988" y="25276"/>
                </a:lnTo>
                <a:lnTo>
                  <a:pt x="2929" y="25456"/>
                </a:lnTo>
                <a:lnTo>
                  <a:pt x="2869" y="25635"/>
                </a:lnTo>
                <a:lnTo>
                  <a:pt x="2929" y="25814"/>
                </a:lnTo>
                <a:lnTo>
                  <a:pt x="3048" y="25934"/>
                </a:lnTo>
                <a:lnTo>
                  <a:pt x="3466" y="25934"/>
                </a:lnTo>
                <a:lnTo>
                  <a:pt x="3586" y="25814"/>
                </a:lnTo>
                <a:lnTo>
                  <a:pt x="3705" y="25635"/>
                </a:lnTo>
                <a:lnTo>
                  <a:pt x="3765" y="25456"/>
                </a:lnTo>
                <a:lnTo>
                  <a:pt x="3825" y="25276"/>
                </a:lnTo>
                <a:lnTo>
                  <a:pt x="3765" y="25097"/>
                </a:lnTo>
                <a:lnTo>
                  <a:pt x="3646" y="24978"/>
                </a:lnTo>
                <a:close/>
                <a:moveTo>
                  <a:pt x="6932" y="24858"/>
                </a:moveTo>
                <a:lnTo>
                  <a:pt x="6813" y="24918"/>
                </a:lnTo>
                <a:lnTo>
                  <a:pt x="6753" y="24978"/>
                </a:lnTo>
                <a:lnTo>
                  <a:pt x="6574" y="25276"/>
                </a:lnTo>
                <a:lnTo>
                  <a:pt x="6574" y="25456"/>
                </a:lnTo>
                <a:lnTo>
                  <a:pt x="6633" y="25635"/>
                </a:lnTo>
                <a:lnTo>
                  <a:pt x="6753" y="25874"/>
                </a:lnTo>
                <a:lnTo>
                  <a:pt x="6872" y="26053"/>
                </a:lnTo>
                <a:lnTo>
                  <a:pt x="6992" y="26173"/>
                </a:lnTo>
                <a:lnTo>
                  <a:pt x="7171" y="26233"/>
                </a:lnTo>
                <a:lnTo>
                  <a:pt x="7291" y="26233"/>
                </a:lnTo>
                <a:lnTo>
                  <a:pt x="7410" y="26053"/>
                </a:lnTo>
                <a:lnTo>
                  <a:pt x="7530" y="25814"/>
                </a:lnTo>
                <a:lnTo>
                  <a:pt x="7530" y="25515"/>
                </a:lnTo>
                <a:lnTo>
                  <a:pt x="7410" y="25276"/>
                </a:lnTo>
                <a:lnTo>
                  <a:pt x="7291" y="25037"/>
                </a:lnTo>
                <a:lnTo>
                  <a:pt x="7111" y="24918"/>
                </a:lnTo>
                <a:lnTo>
                  <a:pt x="6932" y="24858"/>
                </a:lnTo>
                <a:close/>
                <a:moveTo>
                  <a:pt x="10099" y="27368"/>
                </a:moveTo>
                <a:lnTo>
                  <a:pt x="9980" y="27428"/>
                </a:lnTo>
                <a:lnTo>
                  <a:pt x="9800" y="27667"/>
                </a:lnTo>
                <a:lnTo>
                  <a:pt x="9681" y="27906"/>
                </a:lnTo>
                <a:lnTo>
                  <a:pt x="9681" y="28145"/>
                </a:lnTo>
                <a:lnTo>
                  <a:pt x="9741" y="28204"/>
                </a:lnTo>
                <a:lnTo>
                  <a:pt x="9800" y="28264"/>
                </a:lnTo>
                <a:lnTo>
                  <a:pt x="9920" y="28324"/>
                </a:lnTo>
                <a:lnTo>
                  <a:pt x="10040" y="28264"/>
                </a:lnTo>
                <a:lnTo>
                  <a:pt x="10398" y="28204"/>
                </a:lnTo>
                <a:lnTo>
                  <a:pt x="10458" y="28145"/>
                </a:lnTo>
                <a:lnTo>
                  <a:pt x="10458" y="27906"/>
                </a:lnTo>
                <a:lnTo>
                  <a:pt x="10398" y="27667"/>
                </a:lnTo>
                <a:lnTo>
                  <a:pt x="10338" y="27487"/>
                </a:lnTo>
                <a:lnTo>
                  <a:pt x="10279" y="27368"/>
                </a:lnTo>
                <a:close/>
                <a:moveTo>
                  <a:pt x="7769" y="28563"/>
                </a:moveTo>
                <a:lnTo>
                  <a:pt x="7530" y="28623"/>
                </a:lnTo>
                <a:lnTo>
                  <a:pt x="7410" y="28683"/>
                </a:lnTo>
                <a:lnTo>
                  <a:pt x="7291" y="28862"/>
                </a:lnTo>
                <a:lnTo>
                  <a:pt x="7231" y="29041"/>
                </a:lnTo>
                <a:lnTo>
                  <a:pt x="7231" y="29220"/>
                </a:lnTo>
                <a:lnTo>
                  <a:pt x="7231" y="29400"/>
                </a:lnTo>
                <a:lnTo>
                  <a:pt x="7351" y="29459"/>
                </a:lnTo>
                <a:lnTo>
                  <a:pt x="7530" y="29519"/>
                </a:lnTo>
                <a:lnTo>
                  <a:pt x="7769" y="29459"/>
                </a:lnTo>
                <a:lnTo>
                  <a:pt x="7888" y="29400"/>
                </a:lnTo>
                <a:lnTo>
                  <a:pt x="8008" y="29220"/>
                </a:lnTo>
                <a:lnTo>
                  <a:pt x="8068" y="29041"/>
                </a:lnTo>
                <a:lnTo>
                  <a:pt x="8068" y="28862"/>
                </a:lnTo>
                <a:lnTo>
                  <a:pt x="8068" y="28683"/>
                </a:lnTo>
                <a:lnTo>
                  <a:pt x="7948" y="28623"/>
                </a:lnTo>
                <a:lnTo>
                  <a:pt x="7769" y="28563"/>
                </a:lnTo>
                <a:close/>
                <a:moveTo>
                  <a:pt x="4901" y="28563"/>
                </a:moveTo>
                <a:lnTo>
                  <a:pt x="4781" y="28683"/>
                </a:lnTo>
                <a:lnTo>
                  <a:pt x="4602" y="28802"/>
                </a:lnTo>
                <a:lnTo>
                  <a:pt x="4542" y="29041"/>
                </a:lnTo>
                <a:lnTo>
                  <a:pt x="4542" y="29280"/>
                </a:lnTo>
                <a:lnTo>
                  <a:pt x="4602" y="29519"/>
                </a:lnTo>
                <a:lnTo>
                  <a:pt x="4781" y="29639"/>
                </a:lnTo>
                <a:lnTo>
                  <a:pt x="4960" y="29698"/>
                </a:lnTo>
                <a:lnTo>
                  <a:pt x="5199" y="29698"/>
                </a:lnTo>
                <a:lnTo>
                  <a:pt x="5379" y="29579"/>
                </a:lnTo>
                <a:lnTo>
                  <a:pt x="5498" y="29400"/>
                </a:lnTo>
                <a:lnTo>
                  <a:pt x="5558" y="29161"/>
                </a:lnTo>
                <a:lnTo>
                  <a:pt x="5498" y="28922"/>
                </a:lnTo>
                <a:lnTo>
                  <a:pt x="5379" y="28802"/>
                </a:lnTo>
                <a:lnTo>
                  <a:pt x="5259" y="28683"/>
                </a:lnTo>
                <a:lnTo>
                  <a:pt x="5080" y="28623"/>
                </a:lnTo>
                <a:lnTo>
                  <a:pt x="4901" y="28563"/>
                </a:lnTo>
                <a:close/>
                <a:moveTo>
                  <a:pt x="2271" y="28742"/>
                </a:moveTo>
                <a:lnTo>
                  <a:pt x="2152" y="28802"/>
                </a:lnTo>
                <a:lnTo>
                  <a:pt x="1973" y="28981"/>
                </a:lnTo>
                <a:lnTo>
                  <a:pt x="1853" y="29161"/>
                </a:lnTo>
                <a:lnTo>
                  <a:pt x="1734" y="29340"/>
                </a:lnTo>
                <a:lnTo>
                  <a:pt x="1734" y="29519"/>
                </a:lnTo>
                <a:lnTo>
                  <a:pt x="1793" y="29698"/>
                </a:lnTo>
                <a:lnTo>
                  <a:pt x="1973" y="29758"/>
                </a:lnTo>
                <a:lnTo>
                  <a:pt x="2212" y="29758"/>
                </a:lnTo>
                <a:lnTo>
                  <a:pt x="2391" y="29698"/>
                </a:lnTo>
                <a:lnTo>
                  <a:pt x="2510" y="29579"/>
                </a:lnTo>
                <a:lnTo>
                  <a:pt x="2630" y="29340"/>
                </a:lnTo>
                <a:lnTo>
                  <a:pt x="2630" y="29161"/>
                </a:lnTo>
                <a:lnTo>
                  <a:pt x="2630" y="28981"/>
                </a:lnTo>
                <a:lnTo>
                  <a:pt x="2570" y="28802"/>
                </a:lnTo>
                <a:lnTo>
                  <a:pt x="2510" y="28742"/>
                </a:lnTo>
                <a:close/>
                <a:moveTo>
                  <a:pt x="10338" y="29459"/>
                </a:moveTo>
                <a:lnTo>
                  <a:pt x="10099" y="29519"/>
                </a:lnTo>
                <a:lnTo>
                  <a:pt x="9980" y="29698"/>
                </a:lnTo>
                <a:lnTo>
                  <a:pt x="9860" y="29937"/>
                </a:lnTo>
                <a:lnTo>
                  <a:pt x="9920" y="30117"/>
                </a:lnTo>
                <a:lnTo>
                  <a:pt x="9980" y="30236"/>
                </a:lnTo>
                <a:lnTo>
                  <a:pt x="10099" y="30356"/>
                </a:lnTo>
                <a:lnTo>
                  <a:pt x="10159" y="30535"/>
                </a:lnTo>
                <a:lnTo>
                  <a:pt x="10219" y="30595"/>
                </a:lnTo>
                <a:lnTo>
                  <a:pt x="10338" y="30535"/>
                </a:lnTo>
                <a:lnTo>
                  <a:pt x="10458" y="30475"/>
                </a:lnTo>
                <a:lnTo>
                  <a:pt x="10577" y="30236"/>
                </a:lnTo>
                <a:lnTo>
                  <a:pt x="10697" y="29997"/>
                </a:lnTo>
                <a:lnTo>
                  <a:pt x="10637" y="29639"/>
                </a:lnTo>
                <a:lnTo>
                  <a:pt x="10577" y="29519"/>
                </a:lnTo>
                <a:lnTo>
                  <a:pt x="10518" y="29459"/>
                </a:lnTo>
                <a:close/>
                <a:moveTo>
                  <a:pt x="5080" y="32268"/>
                </a:moveTo>
                <a:lnTo>
                  <a:pt x="5020" y="32387"/>
                </a:lnTo>
                <a:lnTo>
                  <a:pt x="4960" y="32567"/>
                </a:lnTo>
                <a:lnTo>
                  <a:pt x="5020" y="32925"/>
                </a:lnTo>
                <a:lnTo>
                  <a:pt x="5080" y="33045"/>
                </a:lnTo>
                <a:lnTo>
                  <a:pt x="5140" y="33104"/>
                </a:lnTo>
                <a:lnTo>
                  <a:pt x="5259" y="33045"/>
                </a:lnTo>
                <a:lnTo>
                  <a:pt x="5498" y="32865"/>
                </a:lnTo>
                <a:lnTo>
                  <a:pt x="5618" y="32746"/>
                </a:lnTo>
                <a:lnTo>
                  <a:pt x="5677" y="32626"/>
                </a:lnTo>
                <a:lnTo>
                  <a:pt x="5618" y="32507"/>
                </a:lnTo>
                <a:lnTo>
                  <a:pt x="5498" y="32387"/>
                </a:lnTo>
                <a:lnTo>
                  <a:pt x="5259" y="32268"/>
                </a:lnTo>
                <a:close/>
                <a:moveTo>
                  <a:pt x="7888" y="32447"/>
                </a:moveTo>
                <a:lnTo>
                  <a:pt x="7709" y="32507"/>
                </a:lnTo>
                <a:lnTo>
                  <a:pt x="7590" y="32567"/>
                </a:lnTo>
                <a:lnTo>
                  <a:pt x="7530" y="32686"/>
                </a:lnTo>
                <a:lnTo>
                  <a:pt x="7530" y="32865"/>
                </a:lnTo>
                <a:lnTo>
                  <a:pt x="7530" y="32985"/>
                </a:lnTo>
                <a:lnTo>
                  <a:pt x="7649" y="33164"/>
                </a:lnTo>
                <a:lnTo>
                  <a:pt x="7829" y="33224"/>
                </a:lnTo>
                <a:lnTo>
                  <a:pt x="8008" y="33284"/>
                </a:lnTo>
                <a:lnTo>
                  <a:pt x="8187" y="33284"/>
                </a:lnTo>
                <a:lnTo>
                  <a:pt x="8366" y="33164"/>
                </a:lnTo>
                <a:lnTo>
                  <a:pt x="8426" y="33045"/>
                </a:lnTo>
                <a:lnTo>
                  <a:pt x="8426" y="32865"/>
                </a:lnTo>
                <a:lnTo>
                  <a:pt x="8426" y="32746"/>
                </a:lnTo>
                <a:lnTo>
                  <a:pt x="8307" y="32567"/>
                </a:lnTo>
                <a:lnTo>
                  <a:pt x="8127" y="32447"/>
                </a:lnTo>
                <a:close/>
                <a:moveTo>
                  <a:pt x="11235" y="32686"/>
                </a:moveTo>
                <a:lnTo>
                  <a:pt x="11055" y="32746"/>
                </a:lnTo>
                <a:lnTo>
                  <a:pt x="10936" y="32925"/>
                </a:lnTo>
                <a:lnTo>
                  <a:pt x="10816" y="33104"/>
                </a:lnTo>
                <a:lnTo>
                  <a:pt x="10816" y="33343"/>
                </a:lnTo>
                <a:lnTo>
                  <a:pt x="10816" y="33523"/>
                </a:lnTo>
                <a:lnTo>
                  <a:pt x="10876" y="33762"/>
                </a:lnTo>
                <a:lnTo>
                  <a:pt x="10996" y="33881"/>
                </a:lnTo>
                <a:lnTo>
                  <a:pt x="11115" y="33941"/>
                </a:lnTo>
                <a:lnTo>
                  <a:pt x="11354" y="33941"/>
                </a:lnTo>
                <a:lnTo>
                  <a:pt x="11533" y="33821"/>
                </a:lnTo>
                <a:lnTo>
                  <a:pt x="11593" y="33582"/>
                </a:lnTo>
                <a:lnTo>
                  <a:pt x="11653" y="33343"/>
                </a:lnTo>
                <a:lnTo>
                  <a:pt x="11653" y="33104"/>
                </a:lnTo>
                <a:lnTo>
                  <a:pt x="11593" y="32925"/>
                </a:lnTo>
                <a:lnTo>
                  <a:pt x="11474" y="32746"/>
                </a:lnTo>
                <a:lnTo>
                  <a:pt x="11235" y="32686"/>
                </a:lnTo>
                <a:close/>
                <a:moveTo>
                  <a:pt x="8008" y="35076"/>
                </a:moveTo>
                <a:lnTo>
                  <a:pt x="7888" y="35196"/>
                </a:lnTo>
                <a:lnTo>
                  <a:pt x="7769" y="35315"/>
                </a:lnTo>
                <a:lnTo>
                  <a:pt x="7709" y="35495"/>
                </a:lnTo>
                <a:lnTo>
                  <a:pt x="7709" y="35674"/>
                </a:lnTo>
                <a:lnTo>
                  <a:pt x="7769" y="35793"/>
                </a:lnTo>
                <a:lnTo>
                  <a:pt x="7888" y="35913"/>
                </a:lnTo>
                <a:lnTo>
                  <a:pt x="8247" y="35913"/>
                </a:lnTo>
                <a:lnTo>
                  <a:pt x="8366" y="35793"/>
                </a:lnTo>
                <a:lnTo>
                  <a:pt x="8486" y="35674"/>
                </a:lnTo>
                <a:lnTo>
                  <a:pt x="8546" y="35495"/>
                </a:lnTo>
                <a:lnTo>
                  <a:pt x="8546" y="35315"/>
                </a:lnTo>
                <a:lnTo>
                  <a:pt x="8486" y="35196"/>
                </a:lnTo>
                <a:lnTo>
                  <a:pt x="8366" y="35076"/>
                </a:lnTo>
                <a:close/>
                <a:moveTo>
                  <a:pt x="14163" y="36152"/>
                </a:moveTo>
                <a:lnTo>
                  <a:pt x="13924" y="36271"/>
                </a:lnTo>
                <a:lnTo>
                  <a:pt x="13685" y="36391"/>
                </a:lnTo>
                <a:lnTo>
                  <a:pt x="13505" y="36570"/>
                </a:lnTo>
                <a:lnTo>
                  <a:pt x="13147" y="37048"/>
                </a:lnTo>
                <a:lnTo>
                  <a:pt x="12788" y="37646"/>
                </a:lnTo>
                <a:lnTo>
                  <a:pt x="12549" y="38184"/>
                </a:lnTo>
                <a:lnTo>
                  <a:pt x="12430" y="38721"/>
                </a:lnTo>
                <a:lnTo>
                  <a:pt x="12310" y="39080"/>
                </a:lnTo>
                <a:lnTo>
                  <a:pt x="12310" y="39199"/>
                </a:lnTo>
                <a:lnTo>
                  <a:pt x="12370" y="39199"/>
                </a:lnTo>
                <a:lnTo>
                  <a:pt x="12549" y="39080"/>
                </a:lnTo>
                <a:lnTo>
                  <a:pt x="12848" y="38721"/>
                </a:lnTo>
                <a:lnTo>
                  <a:pt x="13565" y="37706"/>
                </a:lnTo>
                <a:lnTo>
                  <a:pt x="14163" y="36630"/>
                </a:lnTo>
                <a:lnTo>
                  <a:pt x="14342" y="36331"/>
                </a:lnTo>
                <a:lnTo>
                  <a:pt x="14402" y="36212"/>
                </a:lnTo>
                <a:lnTo>
                  <a:pt x="14342" y="36152"/>
                </a:lnTo>
                <a:close/>
                <a:moveTo>
                  <a:pt x="10159" y="37168"/>
                </a:moveTo>
                <a:lnTo>
                  <a:pt x="10040" y="37227"/>
                </a:lnTo>
                <a:lnTo>
                  <a:pt x="9980" y="37347"/>
                </a:lnTo>
                <a:lnTo>
                  <a:pt x="9920" y="37765"/>
                </a:lnTo>
                <a:lnTo>
                  <a:pt x="9980" y="38184"/>
                </a:lnTo>
                <a:lnTo>
                  <a:pt x="10040" y="38482"/>
                </a:lnTo>
                <a:lnTo>
                  <a:pt x="10159" y="38841"/>
                </a:lnTo>
                <a:lnTo>
                  <a:pt x="10338" y="39259"/>
                </a:lnTo>
                <a:lnTo>
                  <a:pt x="10458" y="39498"/>
                </a:lnTo>
                <a:lnTo>
                  <a:pt x="10577" y="39677"/>
                </a:lnTo>
                <a:lnTo>
                  <a:pt x="10697" y="39797"/>
                </a:lnTo>
                <a:lnTo>
                  <a:pt x="10876" y="39797"/>
                </a:lnTo>
                <a:lnTo>
                  <a:pt x="11115" y="39737"/>
                </a:lnTo>
                <a:lnTo>
                  <a:pt x="11235" y="39618"/>
                </a:lnTo>
                <a:lnTo>
                  <a:pt x="11235" y="39438"/>
                </a:lnTo>
                <a:lnTo>
                  <a:pt x="11175" y="39259"/>
                </a:lnTo>
                <a:lnTo>
                  <a:pt x="10936" y="38841"/>
                </a:lnTo>
                <a:lnTo>
                  <a:pt x="10757" y="38482"/>
                </a:lnTo>
                <a:lnTo>
                  <a:pt x="10697" y="38124"/>
                </a:lnTo>
                <a:lnTo>
                  <a:pt x="10637" y="37646"/>
                </a:lnTo>
                <a:lnTo>
                  <a:pt x="10577" y="37407"/>
                </a:lnTo>
                <a:lnTo>
                  <a:pt x="10458" y="37227"/>
                </a:lnTo>
                <a:lnTo>
                  <a:pt x="10338" y="37168"/>
                </a:lnTo>
                <a:close/>
                <a:moveTo>
                  <a:pt x="15178" y="1434"/>
                </a:moveTo>
                <a:lnTo>
                  <a:pt x="15477" y="1494"/>
                </a:lnTo>
                <a:lnTo>
                  <a:pt x="15836" y="1613"/>
                </a:lnTo>
                <a:lnTo>
                  <a:pt x="16194" y="1793"/>
                </a:lnTo>
                <a:lnTo>
                  <a:pt x="16433" y="1972"/>
                </a:lnTo>
                <a:lnTo>
                  <a:pt x="16732" y="2151"/>
                </a:lnTo>
                <a:lnTo>
                  <a:pt x="17210" y="2689"/>
                </a:lnTo>
                <a:lnTo>
                  <a:pt x="17628" y="3287"/>
                </a:lnTo>
                <a:lnTo>
                  <a:pt x="18047" y="3944"/>
                </a:lnTo>
                <a:lnTo>
                  <a:pt x="18883" y="5378"/>
                </a:lnTo>
                <a:lnTo>
                  <a:pt x="19242" y="6035"/>
                </a:lnTo>
                <a:lnTo>
                  <a:pt x="19600" y="6633"/>
                </a:lnTo>
                <a:lnTo>
                  <a:pt x="20676" y="8007"/>
                </a:lnTo>
                <a:lnTo>
                  <a:pt x="21811" y="9382"/>
                </a:lnTo>
                <a:lnTo>
                  <a:pt x="22887" y="10696"/>
                </a:lnTo>
                <a:lnTo>
                  <a:pt x="23962" y="12071"/>
                </a:lnTo>
                <a:lnTo>
                  <a:pt x="24441" y="12788"/>
                </a:lnTo>
                <a:lnTo>
                  <a:pt x="24799" y="13445"/>
                </a:lnTo>
                <a:lnTo>
                  <a:pt x="25217" y="14162"/>
                </a:lnTo>
                <a:lnTo>
                  <a:pt x="25516" y="14879"/>
                </a:lnTo>
                <a:lnTo>
                  <a:pt x="25815" y="15596"/>
                </a:lnTo>
                <a:lnTo>
                  <a:pt x="26054" y="16373"/>
                </a:lnTo>
                <a:lnTo>
                  <a:pt x="26233" y="17090"/>
                </a:lnTo>
                <a:lnTo>
                  <a:pt x="26412" y="17867"/>
                </a:lnTo>
                <a:lnTo>
                  <a:pt x="26532" y="18644"/>
                </a:lnTo>
                <a:lnTo>
                  <a:pt x="26592" y="19420"/>
                </a:lnTo>
                <a:lnTo>
                  <a:pt x="26651" y="20197"/>
                </a:lnTo>
                <a:lnTo>
                  <a:pt x="26651" y="20974"/>
                </a:lnTo>
                <a:lnTo>
                  <a:pt x="26592" y="21751"/>
                </a:lnTo>
                <a:lnTo>
                  <a:pt x="26532" y="22587"/>
                </a:lnTo>
                <a:lnTo>
                  <a:pt x="26412" y="23364"/>
                </a:lnTo>
                <a:lnTo>
                  <a:pt x="26233" y="24141"/>
                </a:lnTo>
                <a:lnTo>
                  <a:pt x="25815" y="25695"/>
                </a:lnTo>
                <a:lnTo>
                  <a:pt x="25337" y="27189"/>
                </a:lnTo>
                <a:lnTo>
                  <a:pt x="24799" y="28683"/>
                </a:lnTo>
                <a:lnTo>
                  <a:pt x="24082" y="30117"/>
                </a:lnTo>
                <a:lnTo>
                  <a:pt x="23305" y="31491"/>
                </a:lnTo>
                <a:lnTo>
                  <a:pt x="22469" y="32806"/>
                </a:lnTo>
                <a:lnTo>
                  <a:pt x="21991" y="33463"/>
                </a:lnTo>
                <a:lnTo>
                  <a:pt x="21453" y="34060"/>
                </a:lnTo>
                <a:lnTo>
                  <a:pt x="20915" y="34658"/>
                </a:lnTo>
                <a:lnTo>
                  <a:pt x="20377" y="35196"/>
                </a:lnTo>
                <a:lnTo>
                  <a:pt x="19839" y="35614"/>
                </a:lnTo>
                <a:lnTo>
                  <a:pt x="19302" y="36032"/>
                </a:lnTo>
                <a:lnTo>
                  <a:pt x="18166" y="36809"/>
                </a:lnTo>
                <a:lnTo>
                  <a:pt x="15896" y="38243"/>
                </a:lnTo>
                <a:lnTo>
                  <a:pt x="14700" y="39080"/>
                </a:lnTo>
                <a:lnTo>
                  <a:pt x="14103" y="39558"/>
                </a:lnTo>
                <a:lnTo>
                  <a:pt x="13625" y="40036"/>
                </a:lnTo>
                <a:lnTo>
                  <a:pt x="13326" y="40514"/>
                </a:lnTo>
                <a:lnTo>
                  <a:pt x="13027" y="41052"/>
                </a:lnTo>
                <a:lnTo>
                  <a:pt x="12728" y="41590"/>
                </a:lnTo>
                <a:lnTo>
                  <a:pt x="12549" y="41769"/>
                </a:lnTo>
                <a:lnTo>
                  <a:pt x="12430" y="41948"/>
                </a:lnTo>
                <a:lnTo>
                  <a:pt x="12131" y="42068"/>
                </a:lnTo>
                <a:lnTo>
                  <a:pt x="11832" y="42187"/>
                </a:lnTo>
                <a:lnTo>
                  <a:pt x="11294" y="42187"/>
                </a:lnTo>
                <a:lnTo>
                  <a:pt x="11055" y="42068"/>
                </a:lnTo>
                <a:lnTo>
                  <a:pt x="10816" y="41948"/>
                </a:lnTo>
                <a:lnTo>
                  <a:pt x="10338" y="41590"/>
                </a:lnTo>
                <a:lnTo>
                  <a:pt x="9920" y="41112"/>
                </a:lnTo>
                <a:lnTo>
                  <a:pt x="9561" y="40634"/>
                </a:lnTo>
                <a:lnTo>
                  <a:pt x="9024" y="39677"/>
                </a:lnTo>
                <a:lnTo>
                  <a:pt x="8605" y="39020"/>
                </a:lnTo>
                <a:lnTo>
                  <a:pt x="8127" y="38423"/>
                </a:lnTo>
                <a:lnTo>
                  <a:pt x="7649" y="37945"/>
                </a:lnTo>
                <a:lnTo>
                  <a:pt x="7171" y="37407"/>
                </a:lnTo>
                <a:lnTo>
                  <a:pt x="6036" y="36451"/>
                </a:lnTo>
                <a:lnTo>
                  <a:pt x="4901" y="35495"/>
                </a:lnTo>
                <a:lnTo>
                  <a:pt x="4423" y="35017"/>
                </a:lnTo>
                <a:lnTo>
                  <a:pt x="3885" y="34419"/>
                </a:lnTo>
                <a:lnTo>
                  <a:pt x="3407" y="33821"/>
                </a:lnTo>
                <a:lnTo>
                  <a:pt x="3227" y="33523"/>
                </a:lnTo>
                <a:lnTo>
                  <a:pt x="3108" y="33224"/>
                </a:lnTo>
                <a:lnTo>
                  <a:pt x="2988" y="32806"/>
                </a:lnTo>
                <a:lnTo>
                  <a:pt x="2929" y="32447"/>
                </a:lnTo>
                <a:lnTo>
                  <a:pt x="2929" y="32148"/>
                </a:lnTo>
                <a:lnTo>
                  <a:pt x="2809" y="31790"/>
                </a:lnTo>
                <a:lnTo>
                  <a:pt x="2749" y="31670"/>
                </a:lnTo>
                <a:lnTo>
                  <a:pt x="2690" y="31670"/>
                </a:lnTo>
                <a:lnTo>
                  <a:pt x="2570" y="31730"/>
                </a:lnTo>
                <a:lnTo>
                  <a:pt x="2451" y="31790"/>
                </a:lnTo>
                <a:lnTo>
                  <a:pt x="2391" y="31790"/>
                </a:lnTo>
                <a:lnTo>
                  <a:pt x="2331" y="31730"/>
                </a:lnTo>
                <a:lnTo>
                  <a:pt x="2092" y="31371"/>
                </a:lnTo>
                <a:lnTo>
                  <a:pt x="1973" y="30893"/>
                </a:lnTo>
                <a:lnTo>
                  <a:pt x="1734" y="30057"/>
                </a:lnTo>
                <a:lnTo>
                  <a:pt x="1494" y="29220"/>
                </a:lnTo>
                <a:lnTo>
                  <a:pt x="1255" y="28324"/>
                </a:lnTo>
                <a:lnTo>
                  <a:pt x="1136" y="27487"/>
                </a:lnTo>
                <a:lnTo>
                  <a:pt x="1016" y="26591"/>
                </a:lnTo>
                <a:lnTo>
                  <a:pt x="1255" y="26770"/>
                </a:lnTo>
                <a:lnTo>
                  <a:pt x="1375" y="26890"/>
                </a:lnTo>
                <a:lnTo>
                  <a:pt x="1494" y="26890"/>
                </a:lnTo>
                <a:lnTo>
                  <a:pt x="1614" y="26770"/>
                </a:lnTo>
                <a:lnTo>
                  <a:pt x="1674" y="26651"/>
                </a:lnTo>
                <a:lnTo>
                  <a:pt x="1734" y="26472"/>
                </a:lnTo>
                <a:lnTo>
                  <a:pt x="1734" y="26053"/>
                </a:lnTo>
                <a:lnTo>
                  <a:pt x="1614" y="25695"/>
                </a:lnTo>
                <a:lnTo>
                  <a:pt x="1554" y="25515"/>
                </a:lnTo>
                <a:lnTo>
                  <a:pt x="1494" y="25456"/>
                </a:lnTo>
                <a:lnTo>
                  <a:pt x="1375" y="25456"/>
                </a:lnTo>
                <a:lnTo>
                  <a:pt x="1255" y="25575"/>
                </a:lnTo>
                <a:lnTo>
                  <a:pt x="1136" y="25754"/>
                </a:lnTo>
                <a:lnTo>
                  <a:pt x="957" y="26053"/>
                </a:lnTo>
                <a:lnTo>
                  <a:pt x="897" y="24440"/>
                </a:lnTo>
                <a:lnTo>
                  <a:pt x="957" y="22826"/>
                </a:lnTo>
                <a:lnTo>
                  <a:pt x="1136" y="21273"/>
                </a:lnTo>
                <a:lnTo>
                  <a:pt x="1435" y="19659"/>
                </a:lnTo>
                <a:lnTo>
                  <a:pt x="1435" y="19839"/>
                </a:lnTo>
                <a:lnTo>
                  <a:pt x="1554" y="19958"/>
                </a:lnTo>
                <a:lnTo>
                  <a:pt x="1734" y="20018"/>
                </a:lnTo>
                <a:lnTo>
                  <a:pt x="1913" y="19958"/>
                </a:lnTo>
                <a:lnTo>
                  <a:pt x="2032" y="19898"/>
                </a:lnTo>
                <a:lnTo>
                  <a:pt x="2212" y="19779"/>
                </a:lnTo>
                <a:lnTo>
                  <a:pt x="2331" y="19659"/>
                </a:lnTo>
                <a:lnTo>
                  <a:pt x="2391" y="19480"/>
                </a:lnTo>
                <a:lnTo>
                  <a:pt x="2391" y="19301"/>
                </a:lnTo>
                <a:lnTo>
                  <a:pt x="2331" y="19122"/>
                </a:lnTo>
                <a:lnTo>
                  <a:pt x="2212" y="19002"/>
                </a:lnTo>
                <a:lnTo>
                  <a:pt x="2092" y="18942"/>
                </a:lnTo>
                <a:lnTo>
                  <a:pt x="1913" y="18942"/>
                </a:lnTo>
                <a:lnTo>
                  <a:pt x="1734" y="19002"/>
                </a:lnTo>
                <a:lnTo>
                  <a:pt x="1614" y="19122"/>
                </a:lnTo>
                <a:lnTo>
                  <a:pt x="1494" y="19301"/>
                </a:lnTo>
                <a:lnTo>
                  <a:pt x="1853" y="17747"/>
                </a:lnTo>
                <a:lnTo>
                  <a:pt x="2391" y="16253"/>
                </a:lnTo>
                <a:lnTo>
                  <a:pt x="2929" y="14760"/>
                </a:lnTo>
                <a:lnTo>
                  <a:pt x="3646" y="13325"/>
                </a:lnTo>
                <a:lnTo>
                  <a:pt x="4423" y="11951"/>
                </a:lnTo>
                <a:lnTo>
                  <a:pt x="5259" y="10577"/>
                </a:lnTo>
                <a:lnTo>
                  <a:pt x="6215" y="9322"/>
                </a:lnTo>
                <a:lnTo>
                  <a:pt x="7291" y="8127"/>
                </a:lnTo>
                <a:lnTo>
                  <a:pt x="7829" y="7529"/>
                </a:lnTo>
                <a:lnTo>
                  <a:pt x="8486" y="6932"/>
                </a:lnTo>
                <a:lnTo>
                  <a:pt x="9741" y="5856"/>
                </a:lnTo>
                <a:lnTo>
                  <a:pt x="10996" y="4780"/>
                </a:lnTo>
                <a:lnTo>
                  <a:pt x="11593" y="4183"/>
                </a:lnTo>
                <a:lnTo>
                  <a:pt x="12191" y="3645"/>
                </a:lnTo>
                <a:lnTo>
                  <a:pt x="13087" y="2629"/>
                </a:lnTo>
                <a:lnTo>
                  <a:pt x="13505" y="2151"/>
                </a:lnTo>
                <a:lnTo>
                  <a:pt x="13924" y="1793"/>
                </a:lnTo>
                <a:lnTo>
                  <a:pt x="14402" y="1554"/>
                </a:lnTo>
                <a:lnTo>
                  <a:pt x="14641" y="1434"/>
                </a:lnTo>
                <a:close/>
                <a:moveTo>
                  <a:pt x="15597" y="0"/>
                </a:moveTo>
                <a:lnTo>
                  <a:pt x="15059" y="120"/>
                </a:lnTo>
                <a:lnTo>
                  <a:pt x="14641" y="239"/>
                </a:lnTo>
                <a:lnTo>
                  <a:pt x="14222" y="478"/>
                </a:lnTo>
                <a:lnTo>
                  <a:pt x="13864" y="777"/>
                </a:lnTo>
                <a:lnTo>
                  <a:pt x="13147" y="1554"/>
                </a:lnTo>
                <a:lnTo>
                  <a:pt x="11952" y="2689"/>
                </a:lnTo>
                <a:lnTo>
                  <a:pt x="10697" y="3824"/>
                </a:lnTo>
                <a:lnTo>
                  <a:pt x="8247" y="6095"/>
                </a:lnTo>
                <a:lnTo>
                  <a:pt x="7231" y="7051"/>
                </a:lnTo>
                <a:lnTo>
                  <a:pt x="6335" y="8007"/>
                </a:lnTo>
                <a:lnTo>
                  <a:pt x="5438" y="9083"/>
                </a:lnTo>
                <a:lnTo>
                  <a:pt x="4662" y="10158"/>
                </a:lnTo>
                <a:lnTo>
                  <a:pt x="3885" y="11294"/>
                </a:lnTo>
                <a:lnTo>
                  <a:pt x="3227" y="12489"/>
                </a:lnTo>
                <a:lnTo>
                  <a:pt x="2570" y="13684"/>
                </a:lnTo>
                <a:lnTo>
                  <a:pt x="2032" y="14939"/>
                </a:lnTo>
                <a:lnTo>
                  <a:pt x="1614" y="16014"/>
                </a:lnTo>
                <a:lnTo>
                  <a:pt x="1255" y="17090"/>
                </a:lnTo>
                <a:lnTo>
                  <a:pt x="897" y="18225"/>
                </a:lnTo>
                <a:lnTo>
                  <a:pt x="598" y="19361"/>
                </a:lnTo>
                <a:lnTo>
                  <a:pt x="359" y="20556"/>
                </a:lnTo>
                <a:lnTo>
                  <a:pt x="180" y="21751"/>
                </a:lnTo>
                <a:lnTo>
                  <a:pt x="60" y="22946"/>
                </a:lnTo>
                <a:lnTo>
                  <a:pt x="1" y="24141"/>
                </a:lnTo>
                <a:lnTo>
                  <a:pt x="1" y="25336"/>
                </a:lnTo>
                <a:lnTo>
                  <a:pt x="60" y="26531"/>
                </a:lnTo>
                <a:lnTo>
                  <a:pt x="180" y="27726"/>
                </a:lnTo>
                <a:lnTo>
                  <a:pt x="359" y="28862"/>
                </a:lnTo>
                <a:lnTo>
                  <a:pt x="658" y="29997"/>
                </a:lnTo>
                <a:lnTo>
                  <a:pt x="1016" y="31132"/>
                </a:lnTo>
                <a:lnTo>
                  <a:pt x="1435" y="32208"/>
                </a:lnTo>
                <a:lnTo>
                  <a:pt x="1973" y="33224"/>
                </a:lnTo>
                <a:lnTo>
                  <a:pt x="2630" y="34299"/>
                </a:lnTo>
                <a:lnTo>
                  <a:pt x="3347" y="35256"/>
                </a:lnTo>
                <a:lnTo>
                  <a:pt x="4183" y="36092"/>
                </a:lnTo>
                <a:lnTo>
                  <a:pt x="5140" y="36869"/>
                </a:lnTo>
                <a:lnTo>
                  <a:pt x="6155" y="37646"/>
                </a:lnTo>
                <a:lnTo>
                  <a:pt x="6633" y="38004"/>
                </a:lnTo>
                <a:lnTo>
                  <a:pt x="7111" y="38482"/>
                </a:lnTo>
                <a:lnTo>
                  <a:pt x="7351" y="38781"/>
                </a:lnTo>
                <a:lnTo>
                  <a:pt x="7590" y="39140"/>
                </a:lnTo>
                <a:lnTo>
                  <a:pt x="8008" y="39797"/>
                </a:lnTo>
                <a:lnTo>
                  <a:pt x="8366" y="40574"/>
                </a:lnTo>
                <a:lnTo>
                  <a:pt x="8785" y="41291"/>
                </a:lnTo>
                <a:lnTo>
                  <a:pt x="9024" y="41649"/>
                </a:lnTo>
                <a:lnTo>
                  <a:pt x="9382" y="42068"/>
                </a:lnTo>
                <a:lnTo>
                  <a:pt x="9741" y="42426"/>
                </a:lnTo>
                <a:lnTo>
                  <a:pt x="10159" y="42725"/>
                </a:lnTo>
                <a:lnTo>
                  <a:pt x="10577" y="42904"/>
                </a:lnTo>
                <a:lnTo>
                  <a:pt x="11055" y="43084"/>
                </a:lnTo>
                <a:lnTo>
                  <a:pt x="11533" y="43143"/>
                </a:lnTo>
                <a:lnTo>
                  <a:pt x="12071" y="43024"/>
                </a:lnTo>
                <a:lnTo>
                  <a:pt x="12310" y="42904"/>
                </a:lnTo>
                <a:lnTo>
                  <a:pt x="12549" y="42785"/>
                </a:lnTo>
                <a:lnTo>
                  <a:pt x="12968" y="42486"/>
                </a:lnTo>
                <a:lnTo>
                  <a:pt x="13326" y="42068"/>
                </a:lnTo>
                <a:lnTo>
                  <a:pt x="13685" y="41590"/>
                </a:lnTo>
                <a:lnTo>
                  <a:pt x="14402" y="40634"/>
                </a:lnTo>
                <a:lnTo>
                  <a:pt x="14760" y="40156"/>
                </a:lnTo>
                <a:lnTo>
                  <a:pt x="15178" y="39797"/>
                </a:lnTo>
                <a:lnTo>
                  <a:pt x="15716" y="39379"/>
                </a:lnTo>
                <a:lnTo>
                  <a:pt x="16254" y="39020"/>
                </a:lnTo>
                <a:lnTo>
                  <a:pt x="17389" y="38363"/>
                </a:lnTo>
                <a:lnTo>
                  <a:pt x="18525" y="37706"/>
                </a:lnTo>
                <a:lnTo>
                  <a:pt x="19660" y="36988"/>
                </a:lnTo>
                <a:lnTo>
                  <a:pt x="20258" y="36510"/>
                </a:lnTo>
                <a:lnTo>
                  <a:pt x="20855" y="35973"/>
                </a:lnTo>
                <a:lnTo>
                  <a:pt x="21393" y="35435"/>
                </a:lnTo>
                <a:lnTo>
                  <a:pt x="21931" y="34897"/>
                </a:lnTo>
                <a:lnTo>
                  <a:pt x="22409" y="34240"/>
                </a:lnTo>
                <a:lnTo>
                  <a:pt x="22887" y="33642"/>
                </a:lnTo>
                <a:lnTo>
                  <a:pt x="23783" y="32328"/>
                </a:lnTo>
                <a:lnTo>
                  <a:pt x="24620" y="30893"/>
                </a:lnTo>
                <a:lnTo>
                  <a:pt x="25397" y="29340"/>
                </a:lnTo>
                <a:lnTo>
                  <a:pt x="26054" y="27786"/>
                </a:lnTo>
                <a:lnTo>
                  <a:pt x="26592" y="26173"/>
                </a:lnTo>
                <a:lnTo>
                  <a:pt x="27070" y="24500"/>
                </a:lnTo>
                <a:lnTo>
                  <a:pt x="27369" y="22826"/>
                </a:lnTo>
                <a:lnTo>
                  <a:pt x="27488" y="21990"/>
                </a:lnTo>
                <a:lnTo>
                  <a:pt x="27548" y="21153"/>
                </a:lnTo>
                <a:lnTo>
                  <a:pt x="27548" y="20317"/>
                </a:lnTo>
                <a:lnTo>
                  <a:pt x="27548" y="19480"/>
                </a:lnTo>
                <a:lnTo>
                  <a:pt x="27488" y="18703"/>
                </a:lnTo>
                <a:lnTo>
                  <a:pt x="27428" y="17986"/>
                </a:lnTo>
                <a:lnTo>
                  <a:pt x="27249" y="17329"/>
                </a:lnTo>
                <a:lnTo>
                  <a:pt x="27130" y="16612"/>
                </a:lnTo>
                <a:lnTo>
                  <a:pt x="26891" y="15955"/>
                </a:lnTo>
                <a:lnTo>
                  <a:pt x="26651" y="15297"/>
                </a:lnTo>
                <a:lnTo>
                  <a:pt x="26054" y="14042"/>
                </a:lnTo>
                <a:lnTo>
                  <a:pt x="25397" y="12847"/>
                </a:lnTo>
                <a:lnTo>
                  <a:pt x="24620" y="11712"/>
                </a:lnTo>
                <a:lnTo>
                  <a:pt x="23843" y="10517"/>
                </a:lnTo>
                <a:lnTo>
                  <a:pt x="22947" y="9382"/>
                </a:lnTo>
                <a:lnTo>
                  <a:pt x="21274" y="7230"/>
                </a:lnTo>
                <a:lnTo>
                  <a:pt x="19660" y="5019"/>
                </a:lnTo>
                <a:lnTo>
                  <a:pt x="18883" y="3824"/>
                </a:lnTo>
                <a:lnTo>
                  <a:pt x="18166" y="2689"/>
                </a:lnTo>
                <a:lnTo>
                  <a:pt x="17867" y="2032"/>
                </a:lnTo>
                <a:lnTo>
                  <a:pt x="17449" y="1255"/>
                </a:lnTo>
                <a:lnTo>
                  <a:pt x="17031" y="538"/>
                </a:lnTo>
                <a:lnTo>
                  <a:pt x="16792" y="299"/>
                </a:lnTo>
                <a:lnTo>
                  <a:pt x="16553" y="60"/>
                </a:lnTo>
                <a:lnTo>
                  <a:pt x="16374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7" name="Google Shape;177;p7"/>
          <p:cNvSpPr/>
          <p:nvPr/>
        </p:nvSpPr>
        <p:spPr>
          <a:xfrm>
            <a:off x="10364607" y="-204717"/>
            <a:ext cx="1116141" cy="1141076"/>
          </a:xfrm>
          <a:custGeom>
            <a:avLst/>
            <a:gdLst/>
            <a:ahLst/>
            <a:cxnLst/>
            <a:rect l="l" t="t" r="r" b="b"/>
            <a:pathLst>
              <a:path w="37467" h="38304" extrusionOk="0">
                <a:moveTo>
                  <a:pt x="20676" y="6753"/>
                </a:moveTo>
                <a:lnTo>
                  <a:pt x="21333" y="6812"/>
                </a:lnTo>
                <a:lnTo>
                  <a:pt x="21990" y="6872"/>
                </a:lnTo>
                <a:lnTo>
                  <a:pt x="22528" y="6992"/>
                </a:lnTo>
                <a:lnTo>
                  <a:pt x="23126" y="7171"/>
                </a:lnTo>
                <a:lnTo>
                  <a:pt x="23544" y="7470"/>
                </a:lnTo>
                <a:lnTo>
                  <a:pt x="23903" y="7768"/>
                </a:lnTo>
                <a:lnTo>
                  <a:pt x="24082" y="8187"/>
                </a:lnTo>
                <a:lnTo>
                  <a:pt x="24142" y="8605"/>
                </a:lnTo>
                <a:lnTo>
                  <a:pt x="24142" y="9083"/>
                </a:lnTo>
                <a:lnTo>
                  <a:pt x="24022" y="9621"/>
                </a:lnTo>
                <a:lnTo>
                  <a:pt x="23843" y="10159"/>
                </a:lnTo>
                <a:lnTo>
                  <a:pt x="23425" y="11115"/>
                </a:lnTo>
                <a:lnTo>
                  <a:pt x="22887" y="12011"/>
                </a:lnTo>
                <a:lnTo>
                  <a:pt x="22349" y="12907"/>
                </a:lnTo>
                <a:lnTo>
                  <a:pt x="21751" y="13744"/>
                </a:lnTo>
                <a:lnTo>
                  <a:pt x="20496" y="15477"/>
                </a:lnTo>
                <a:lnTo>
                  <a:pt x="19301" y="17090"/>
                </a:lnTo>
                <a:lnTo>
                  <a:pt x="19062" y="16493"/>
                </a:lnTo>
                <a:lnTo>
                  <a:pt x="18823" y="15895"/>
                </a:lnTo>
                <a:lnTo>
                  <a:pt x="18345" y="14581"/>
                </a:lnTo>
                <a:lnTo>
                  <a:pt x="17927" y="13505"/>
                </a:lnTo>
                <a:lnTo>
                  <a:pt x="17688" y="12609"/>
                </a:lnTo>
                <a:lnTo>
                  <a:pt x="17150" y="9800"/>
                </a:lnTo>
                <a:lnTo>
                  <a:pt x="16911" y="8366"/>
                </a:lnTo>
                <a:lnTo>
                  <a:pt x="16792" y="7828"/>
                </a:lnTo>
                <a:lnTo>
                  <a:pt x="16792" y="7649"/>
                </a:lnTo>
                <a:lnTo>
                  <a:pt x="16792" y="7529"/>
                </a:lnTo>
                <a:lnTo>
                  <a:pt x="16851" y="7470"/>
                </a:lnTo>
                <a:lnTo>
                  <a:pt x="16971" y="7350"/>
                </a:lnTo>
                <a:lnTo>
                  <a:pt x="17449" y="7171"/>
                </a:lnTo>
                <a:lnTo>
                  <a:pt x="17987" y="6992"/>
                </a:lnTo>
                <a:lnTo>
                  <a:pt x="18584" y="6872"/>
                </a:lnTo>
                <a:lnTo>
                  <a:pt x="19242" y="6753"/>
                </a:lnTo>
                <a:close/>
                <a:moveTo>
                  <a:pt x="19660" y="6215"/>
                </a:moveTo>
                <a:lnTo>
                  <a:pt x="18345" y="6334"/>
                </a:lnTo>
                <a:lnTo>
                  <a:pt x="17688" y="6454"/>
                </a:lnTo>
                <a:lnTo>
                  <a:pt x="17090" y="6573"/>
                </a:lnTo>
                <a:lnTo>
                  <a:pt x="16851" y="6693"/>
                </a:lnTo>
                <a:lnTo>
                  <a:pt x="16612" y="6812"/>
                </a:lnTo>
                <a:lnTo>
                  <a:pt x="16433" y="6932"/>
                </a:lnTo>
                <a:lnTo>
                  <a:pt x="16314" y="7111"/>
                </a:lnTo>
                <a:lnTo>
                  <a:pt x="16194" y="7231"/>
                </a:lnTo>
                <a:lnTo>
                  <a:pt x="16134" y="7410"/>
                </a:lnTo>
                <a:lnTo>
                  <a:pt x="16134" y="7828"/>
                </a:lnTo>
                <a:lnTo>
                  <a:pt x="16194" y="8247"/>
                </a:lnTo>
                <a:lnTo>
                  <a:pt x="16314" y="8725"/>
                </a:lnTo>
                <a:lnTo>
                  <a:pt x="16493" y="9262"/>
                </a:lnTo>
                <a:lnTo>
                  <a:pt x="16612" y="9800"/>
                </a:lnTo>
                <a:lnTo>
                  <a:pt x="16971" y="11772"/>
                </a:lnTo>
                <a:lnTo>
                  <a:pt x="17150" y="12728"/>
                </a:lnTo>
                <a:lnTo>
                  <a:pt x="17449" y="13744"/>
                </a:lnTo>
                <a:lnTo>
                  <a:pt x="17808" y="14999"/>
                </a:lnTo>
                <a:lnTo>
                  <a:pt x="18286" y="16254"/>
                </a:lnTo>
                <a:lnTo>
                  <a:pt x="18584" y="17090"/>
                </a:lnTo>
                <a:lnTo>
                  <a:pt x="18764" y="17628"/>
                </a:lnTo>
                <a:lnTo>
                  <a:pt x="18823" y="17748"/>
                </a:lnTo>
                <a:lnTo>
                  <a:pt x="18883" y="17867"/>
                </a:lnTo>
                <a:lnTo>
                  <a:pt x="19062" y="17927"/>
                </a:lnTo>
                <a:lnTo>
                  <a:pt x="19242" y="17927"/>
                </a:lnTo>
                <a:lnTo>
                  <a:pt x="19421" y="17867"/>
                </a:lnTo>
                <a:lnTo>
                  <a:pt x="19540" y="17748"/>
                </a:lnTo>
                <a:lnTo>
                  <a:pt x="19959" y="17389"/>
                </a:lnTo>
                <a:lnTo>
                  <a:pt x="20317" y="16911"/>
                </a:lnTo>
                <a:lnTo>
                  <a:pt x="20975" y="15835"/>
                </a:lnTo>
                <a:lnTo>
                  <a:pt x="21453" y="15059"/>
                </a:lnTo>
                <a:lnTo>
                  <a:pt x="22767" y="13206"/>
                </a:lnTo>
                <a:lnTo>
                  <a:pt x="23425" y="12310"/>
                </a:lnTo>
                <a:lnTo>
                  <a:pt x="24022" y="11294"/>
                </a:lnTo>
                <a:lnTo>
                  <a:pt x="24440" y="10457"/>
                </a:lnTo>
                <a:lnTo>
                  <a:pt x="24620" y="10039"/>
                </a:lnTo>
                <a:lnTo>
                  <a:pt x="24739" y="9621"/>
                </a:lnTo>
                <a:lnTo>
                  <a:pt x="24799" y="9203"/>
                </a:lnTo>
                <a:lnTo>
                  <a:pt x="24799" y="8784"/>
                </a:lnTo>
                <a:lnTo>
                  <a:pt x="24799" y="8426"/>
                </a:lnTo>
                <a:lnTo>
                  <a:pt x="24739" y="8067"/>
                </a:lnTo>
                <a:lnTo>
                  <a:pt x="24620" y="7709"/>
                </a:lnTo>
                <a:lnTo>
                  <a:pt x="24440" y="7410"/>
                </a:lnTo>
                <a:lnTo>
                  <a:pt x="24201" y="7171"/>
                </a:lnTo>
                <a:lnTo>
                  <a:pt x="23962" y="6932"/>
                </a:lnTo>
                <a:lnTo>
                  <a:pt x="23604" y="6693"/>
                </a:lnTo>
                <a:lnTo>
                  <a:pt x="23185" y="6514"/>
                </a:lnTo>
                <a:lnTo>
                  <a:pt x="22767" y="6394"/>
                </a:lnTo>
                <a:lnTo>
                  <a:pt x="22229" y="6334"/>
                </a:lnTo>
                <a:lnTo>
                  <a:pt x="20975" y="6215"/>
                </a:lnTo>
                <a:close/>
                <a:moveTo>
                  <a:pt x="11414" y="9023"/>
                </a:moveTo>
                <a:lnTo>
                  <a:pt x="11055" y="9083"/>
                </a:lnTo>
                <a:lnTo>
                  <a:pt x="10637" y="9143"/>
                </a:lnTo>
                <a:lnTo>
                  <a:pt x="10278" y="9262"/>
                </a:lnTo>
                <a:lnTo>
                  <a:pt x="9920" y="9442"/>
                </a:lnTo>
                <a:lnTo>
                  <a:pt x="9561" y="9681"/>
                </a:lnTo>
                <a:lnTo>
                  <a:pt x="8844" y="10218"/>
                </a:lnTo>
                <a:lnTo>
                  <a:pt x="8247" y="10876"/>
                </a:lnTo>
                <a:lnTo>
                  <a:pt x="7709" y="11533"/>
                </a:lnTo>
                <a:lnTo>
                  <a:pt x="7410" y="12071"/>
                </a:lnTo>
                <a:lnTo>
                  <a:pt x="7111" y="12728"/>
                </a:lnTo>
                <a:lnTo>
                  <a:pt x="6872" y="13385"/>
                </a:lnTo>
                <a:lnTo>
                  <a:pt x="6633" y="14162"/>
                </a:lnTo>
                <a:lnTo>
                  <a:pt x="6514" y="14879"/>
                </a:lnTo>
                <a:lnTo>
                  <a:pt x="6394" y="15596"/>
                </a:lnTo>
                <a:lnTo>
                  <a:pt x="6454" y="16313"/>
                </a:lnTo>
                <a:lnTo>
                  <a:pt x="6573" y="16911"/>
                </a:lnTo>
                <a:lnTo>
                  <a:pt x="6693" y="17210"/>
                </a:lnTo>
                <a:lnTo>
                  <a:pt x="6872" y="17509"/>
                </a:lnTo>
                <a:lnTo>
                  <a:pt x="7052" y="17688"/>
                </a:lnTo>
                <a:lnTo>
                  <a:pt x="7350" y="17867"/>
                </a:lnTo>
                <a:lnTo>
                  <a:pt x="7589" y="17987"/>
                </a:lnTo>
                <a:lnTo>
                  <a:pt x="7948" y="18106"/>
                </a:lnTo>
                <a:lnTo>
                  <a:pt x="8605" y="18285"/>
                </a:lnTo>
                <a:lnTo>
                  <a:pt x="9322" y="18405"/>
                </a:lnTo>
                <a:lnTo>
                  <a:pt x="10099" y="18465"/>
                </a:lnTo>
                <a:lnTo>
                  <a:pt x="11354" y="18524"/>
                </a:lnTo>
                <a:lnTo>
                  <a:pt x="12669" y="18704"/>
                </a:lnTo>
                <a:lnTo>
                  <a:pt x="14640" y="18883"/>
                </a:lnTo>
                <a:lnTo>
                  <a:pt x="15656" y="18943"/>
                </a:lnTo>
                <a:lnTo>
                  <a:pt x="16553" y="18943"/>
                </a:lnTo>
                <a:lnTo>
                  <a:pt x="16911" y="18883"/>
                </a:lnTo>
                <a:lnTo>
                  <a:pt x="17210" y="18823"/>
                </a:lnTo>
                <a:lnTo>
                  <a:pt x="17509" y="18704"/>
                </a:lnTo>
                <a:lnTo>
                  <a:pt x="17628" y="18584"/>
                </a:lnTo>
                <a:lnTo>
                  <a:pt x="17688" y="18465"/>
                </a:lnTo>
                <a:lnTo>
                  <a:pt x="17688" y="18405"/>
                </a:lnTo>
                <a:lnTo>
                  <a:pt x="17628" y="18345"/>
                </a:lnTo>
                <a:lnTo>
                  <a:pt x="17509" y="18285"/>
                </a:lnTo>
                <a:lnTo>
                  <a:pt x="17150" y="18166"/>
                </a:lnTo>
                <a:lnTo>
                  <a:pt x="16672" y="18106"/>
                </a:lnTo>
                <a:lnTo>
                  <a:pt x="15178" y="18106"/>
                </a:lnTo>
                <a:lnTo>
                  <a:pt x="13326" y="17987"/>
                </a:lnTo>
                <a:lnTo>
                  <a:pt x="11414" y="17807"/>
                </a:lnTo>
                <a:lnTo>
                  <a:pt x="10039" y="17688"/>
                </a:lnTo>
                <a:lnTo>
                  <a:pt x="9382" y="17628"/>
                </a:lnTo>
                <a:lnTo>
                  <a:pt x="8725" y="17449"/>
                </a:lnTo>
                <a:lnTo>
                  <a:pt x="8426" y="17389"/>
                </a:lnTo>
                <a:lnTo>
                  <a:pt x="8127" y="17270"/>
                </a:lnTo>
                <a:lnTo>
                  <a:pt x="7948" y="17090"/>
                </a:lnTo>
                <a:lnTo>
                  <a:pt x="7709" y="16911"/>
                </a:lnTo>
                <a:lnTo>
                  <a:pt x="7530" y="16672"/>
                </a:lnTo>
                <a:lnTo>
                  <a:pt x="7410" y="16373"/>
                </a:lnTo>
                <a:lnTo>
                  <a:pt x="7350" y="16015"/>
                </a:lnTo>
                <a:lnTo>
                  <a:pt x="7350" y="15656"/>
                </a:lnTo>
                <a:lnTo>
                  <a:pt x="7410" y="14939"/>
                </a:lnTo>
                <a:lnTo>
                  <a:pt x="7530" y="14222"/>
                </a:lnTo>
                <a:lnTo>
                  <a:pt x="7709" y="13505"/>
                </a:lnTo>
                <a:lnTo>
                  <a:pt x="8008" y="12848"/>
                </a:lnTo>
                <a:lnTo>
                  <a:pt x="8306" y="12190"/>
                </a:lnTo>
                <a:lnTo>
                  <a:pt x="8725" y="11593"/>
                </a:lnTo>
                <a:lnTo>
                  <a:pt x="9203" y="11055"/>
                </a:lnTo>
                <a:lnTo>
                  <a:pt x="9741" y="10577"/>
                </a:lnTo>
                <a:lnTo>
                  <a:pt x="10159" y="10338"/>
                </a:lnTo>
                <a:lnTo>
                  <a:pt x="10517" y="10159"/>
                </a:lnTo>
                <a:lnTo>
                  <a:pt x="10816" y="10039"/>
                </a:lnTo>
                <a:lnTo>
                  <a:pt x="11175" y="9979"/>
                </a:lnTo>
                <a:lnTo>
                  <a:pt x="11473" y="9979"/>
                </a:lnTo>
                <a:lnTo>
                  <a:pt x="11772" y="10039"/>
                </a:lnTo>
                <a:lnTo>
                  <a:pt x="12011" y="10099"/>
                </a:lnTo>
                <a:lnTo>
                  <a:pt x="12250" y="10278"/>
                </a:lnTo>
                <a:lnTo>
                  <a:pt x="12788" y="10637"/>
                </a:lnTo>
                <a:lnTo>
                  <a:pt x="13206" y="11115"/>
                </a:lnTo>
                <a:lnTo>
                  <a:pt x="13625" y="11712"/>
                </a:lnTo>
                <a:lnTo>
                  <a:pt x="14043" y="12370"/>
                </a:lnTo>
                <a:lnTo>
                  <a:pt x="15656" y="15298"/>
                </a:lnTo>
                <a:lnTo>
                  <a:pt x="17090" y="17867"/>
                </a:lnTo>
                <a:lnTo>
                  <a:pt x="17150" y="17748"/>
                </a:lnTo>
                <a:lnTo>
                  <a:pt x="17210" y="17628"/>
                </a:lnTo>
                <a:lnTo>
                  <a:pt x="17150" y="17150"/>
                </a:lnTo>
                <a:lnTo>
                  <a:pt x="17031" y="16612"/>
                </a:lnTo>
                <a:lnTo>
                  <a:pt x="16792" y="15955"/>
                </a:lnTo>
                <a:lnTo>
                  <a:pt x="16314" y="14760"/>
                </a:lnTo>
                <a:lnTo>
                  <a:pt x="15955" y="13983"/>
                </a:lnTo>
                <a:lnTo>
                  <a:pt x="15417" y="12848"/>
                </a:lnTo>
                <a:lnTo>
                  <a:pt x="14820" y="11772"/>
                </a:lnTo>
                <a:lnTo>
                  <a:pt x="14103" y="10756"/>
                </a:lnTo>
                <a:lnTo>
                  <a:pt x="13744" y="10278"/>
                </a:lnTo>
                <a:lnTo>
                  <a:pt x="13326" y="9800"/>
                </a:lnTo>
                <a:lnTo>
                  <a:pt x="12967" y="9501"/>
                </a:lnTo>
                <a:lnTo>
                  <a:pt x="12609" y="9262"/>
                </a:lnTo>
                <a:lnTo>
                  <a:pt x="12191" y="9143"/>
                </a:lnTo>
                <a:lnTo>
                  <a:pt x="11832" y="9023"/>
                </a:lnTo>
                <a:close/>
                <a:moveTo>
                  <a:pt x="27906" y="12370"/>
                </a:moveTo>
                <a:lnTo>
                  <a:pt x="28205" y="12429"/>
                </a:lnTo>
                <a:lnTo>
                  <a:pt x="28444" y="12609"/>
                </a:lnTo>
                <a:lnTo>
                  <a:pt x="28743" y="12788"/>
                </a:lnTo>
                <a:lnTo>
                  <a:pt x="29042" y="13087"/>
                </a:lnTo>
                <a:lnTo>
                  <a:pt x="29340" y="13445"/>
                </a:lnTo>
                <a:lnTo>
                  <a:pt x="29699" y="13864"/>
                </a:lnTo>
                <a:lnTo>
                  <a:pt x="30296" y="14820"/>
                </a:lnTo>
                <a:lnTo>
                  <a:pt x="30655" y="15417"/>
                </a:lnTo>
                <a:lnTo>
                  <a:pt x="30954" y="16015"/>
                </a:lnTo>
                <a:lnTo>
                  <a:pt x="31252" y="16672"/>
                </a:lnTo>
                <a:lnTo>
                  <a:pt x="31491" y="17270"/>
                </a:lnTo>
                <a:lnTo>
                  <a:pt x="31551" y="17867"/>
                </a:lnTo>
                <a:lnTo>
                  <a:pt x="31611" y="18166"/>
                </a:lnTo>
                <a:lnTo>
                  <a:pt x="31551" y="18465"/>
                </a:lnTo>
                <a:lnTo>
                  <a:pt x="31491" y="18704"/>
                </a:lnTo>
                <a:lnTo>
                  <a:pt x="31372" y="18943"/>
                </a:lnTo>
                <a:lnTo>
                  <a:pt x="31193" y="19122"/>
                </a:lnTo>
                <a:lnTo>
                  <a:pt x="31013" y="19301"/>
                </a:lnTo>
                <a:lnTo>
                  <a:pt x="30774" y="19421"/>
                </a:lnTo>
                <a:lnTo>
                  <a:pt x="30535" y="19540"/>
                </a:lnTo>
                <a:lnTo>
                  <a:pt x="29998" y="19660"/>
                </a:lnTo>
                <a:lnTo>
                  <a:pt x="29400" y="19720"/>
                </a:lnTo>
                <a:lnTo>
                  <a:pt x="28743" y="19779"/>
                </a:lnTo>
                <a:lnTo>
                  <a:pt x="27667" y="19779"/>
                </a:lnTo>
                <a:lnTo>
                  <a:pt x="26771" y="19839"/>
                </a:lnTo>
                <a:lnTo>
                  <a:pt x="25815" y="19779"/>
                </a:lnTo>
                <a:lnTo>
                  <a:pt x="24918" y="19779"/>
                </a:lnTo>
                <a:lnTo>
                  <a:pt x="23962" y="19660"/>
                </a:lnTo>
                <a:lnTo>
                  <a:pt x="22170" y="19421"/>
                </a:lnTo>
                <a:lnTo>
                  <a:pt x="20317" y="19002"/>
                </a:lnTo>
                <a:lnTo>
                  <a:pt x="20975" y="18584"/>
                </a:lnTo>
                <a:lnTo>
                  <a:pt x="21632" y="18106"/>
                </a:lnTo>
                <a:lnTo>
                  <a:pt x="22229" y="17509"/>
                </a:lnTo>
                <a:lnTo>
                  <a:pt x="22827" y="16851"/>
                </a:lnTo>
                <a:lnTo>
                  <a:pt x="23962" y="15477"/>
                </a:lnTo>
                <a:lnTo>
                  <a:pt x="25038" y="14282"/>
                </a:lnTo>
                <a:lnTo>
                  <a:pt x="25635" y="13625"/>
                </a:lnTo>
                <a:lnTo>
                  <a:pt x="26233" y="13087"/>
                </a:lnTo>
                <a:lnTo>
                  <a:pt x="26831" y="12668"/>
                </a:lnTo>
                <a:lnTo>
                  <a:pt x="27070" y="12549"/>
                </a:lnTo>
                <a:lnTo>
                  <a:pt x="27368" y="12429"/>
                </a:lnTo>
                <a:lnTo>
                  <a:pt x="27607" y="12370"/>
                </a:lnTo>
                <a:close/>
                <a:moveTo>
                  <a:pt x="27428" y="11533"/>
                </a:moveTo>
                <a:lnTo>
                  <a:pt x="26950" y="11653"/>
                </a:lnTo>
                <a:lnTo>
                  <a:pt x="26412" y="11951"/>
                </a:lnTo>
                <a:lnTo>
                  <a:pt x="25994" y="12250"/>
                </a:lnTo>
                <a:lnTo>
                  <a:pt x="25635" y="12549"/>
                </a:lnTo>
                <a:lnTo>
                  <a:pt x="24918" y="13326"/>
                </a:lnTo>
                <a:lnTo>
                  <a:pt x="23544" y="14879"/>
                </a:lnTo>
                <a:lnTo>
                  <a:pt x="22648" y="15776"/>
                </a:lnTo>
                <a:lnTo>
                  <a:pt x="21632" y="16732"/>
                </a:lnTo>
                <a:lnTo>
                  <a:pt x="21154" y="17210"/>
                </a:lnTo>
                <a:lnTo>
                  <a:pt x="20676" y="17748"/>
                </a:lnTo>
                <a:lnTo>
                  <a:pt x="20317" y="18285"/>
                </a:lnTo>
                <a:lnTo>
                  <a:pt x="20018" y="18823"/>
                </a:lnTo>
                <a:lnTo>
                  <a:pt x="19959" y="18883"/>
                </a:lnTo>
                <a:lnTo>
                  <a:pt x="19481" y="18883"/>
                </a:lnTo>
                <a:lnTo>
                  <a:pt x="19361" y="18943"/>
                </a:lnTo>
                <a:lnTo>
                  <a:pt x="19301" y="19062"/>
                </a:lnTo>
                <a:lnTo>
                  <a:pt x="19361" y="19241"/>
                </a:lnTo>
                <a:lnTo>
                  <a:pt x="19361" y="19361"/>
                </a:lnTo>
                <a:lnTo>
                  <a:pt x="19421" y="19481"/>
                </a:lnTo>
                <a:lnTo>
                  <a:pt x="19720" y="19600"/>
                </a:lnTo>
                <a:lnTo>
                  <a:pt x="20018" y="19720"/>
                </a:lnTo>
                <a:lnTo>
                  <a:pt x="20437" y="19839"/>
                </a:lnTo>
                <a:lnTo>
                  <a:pt x="21214" y="19959"/>
                </a:lnTo>
                <a:lnTo>
                  <a:pt x="21751" y="20078"/>
                </a:lnTo>
                <a:lnTo>
                  <a:pt x="23066" y="20317"/>
                </a:lnTo>
                <a:lnTo>
                  <a:pt x="24381" y="20437"/>
                </a:lnTo>
                <a:lnTo>
                  <a:pt x="25695" y="20556"/>
                </a:lnTo>
                <a:lnTo>
                  <a:pt x="27070" y="20556"/>
                </a:lnTo>
                <a:lnTo>
                  <a:pt x="28026" y="20496"/>
                </a:lnTo>
                <a:lnTo>
                  <a:pt x="29101" y="20496"/>
                </a:lnTo>
                <a:lnTo>
                  <a:pt x="30237" y="20377"/>
                </a:lnTo>
                <a:lnTo>
                  <a:pt x="30715" y="20257"/>
                </a:lnTo>
                <a:lnTo>
                  <a:pt x="31193" y="20078"/>
                </a:lnTo>
                <a:lnTo>
                  <a:pt x="31611" y="19839"/>
                </a:lnTo>
                <a:lnTo>
                  <a:pt x="31910" y="19481"/>
                </a:lnTo>
                <a:lnTo>
                  <a:pt x="32149" y="19122"/>
                </a:lnTo>
                <a:lnTo>
                  <a:pt x="32209" y="18763"/>
                </a:lnTo>
                <a:lnTo>
                  <a:pt x="32268" y="18345"/>
                </a:lnTo>
                <a:lnTo>
                  <a:pt x="32209" y="17867"/>
                </a:lnTo>
                <a:lnTo>
                  <a:pt x="32089" y="17389"/>
                </a:lnTo>
                <a:lnTo>
                  <a:pt x="31970" y="16971"/>
                </a:lnTo>
                <a:lnTo>
                  <a:pt x="31671" y="16015"/>
                </a:lnTo>
                <a:lnTo>
                  <a:pt x="31193" y="14999"/>
                </a:lnTo>
                <a:lnTo>
                  <a:pt x="30655" y="13923"/>
                </a:lnTo>
                <a:lnTo>
                  <a:pt x="30296" y="13445"/>
                </a:lnTo>
                <a:lnTo>
                  <a:pt x="29998" y="12967"/>
                </a:lnTo>
                <a:lnTo>
                  <a:pt x="29579" y="12489"/>
                </a:lnTo>
                <a:lnTo>
                  <a:pt x="29221" y="12131"/>
                </a:lnTo>
                <a:lnTo>
                  <a:pt x="28802" y="11832"/>
                </a:lnTo>
                <a:lnTo>
                  <a:pt x="28324" y="11653"/>
                </a:lnTo>
                <a:lnTo>
                  <a:pt x="27906" y="11533"/>
                </a:lnTo>
                <a:close/>
                <a:moveTo>
                  <a:pt x="9920" y="20317"/>
                </a:moveTo>
                <a:lnTo>
                  <a:pt x="10995" y="20377"/>
                </a:lnTo>
                <a:lnTo>
                  <a:pt x="12549" y="20437"/>
                </a:lnTo>
                <a:lnTo>
                  <a:pt x="14043" y="20616"/>
                </a:lnTo>
                <a:lnTo>
                  <a:pt x="15537" y="20855"/>
                </a:lnTo>
                <a:lnTo>
                  <a:pt x="16971" y="21154"/>
                </a:lnTo>
                <a:lnTo>
                  <a:pt x="16433" y="21512"/>
                </a:lnTo>
                <a:lnTo>
                  <a:pt x="15955" y="21871"/>
                </a:lnTo>
                <a:lnTo>
                  <a:pt x="15477" y="22349"/>
                </a:lnTo>
                <a:lnTo>
                  <a:pt x="14999" y="22827"/>
                </a:lnTo>
                <a:lnTo>
                  <a:pt x="14103" y="23902"/>
                </a:lnTo>
                <a:lnTo>
                  <a:pt x="13266" y="24799"/>
                </a:lnTo>
                <a:lnTo>
                  <a:pt x="12489" y="25755"/>
                </a:lnTo>
                <a:lnTo>
                  <a:pt x="12011" y="26352"/>
                </a:lnTo>
                <a:lnTo>
                  <a:pt x="11473" y="26890"/>
                </a:lnTo>
                <a:lnTo>
                  <a:pt x="10936" y="27368"/>
                </a:lnTo>
                <a:lnTo>
                  <a:pt x="10338" y="27727"/>
                </a:lnTo>
                <a:lnTo>
                  <a:pt x="10099" y="27846"/>
                </a:lnTo>
                <a:lnTo>
                  <a:pt x="9800" y="27906"/>
                </a:lnTo>
                <a:lnTo>
                  <a:pt x="9502" y="27966"/>
                </a:lnTo>
                <a:lnTo>
                  <a:pt x="9203" y="27906"/>
                </a:lnTo>
                <a:lnTo>
                  <a:pt x="8964" y="27786"/>
                </a:lnTo>
                <a:lnTo>
                  <a:pt x="8605" y="27547"/>
                </a:lnTo>
                <a:lnTo>
                  <a:pt x="8306" y="27189"/>
                </a:lnTo>
                <a:lnTo>
                  <a:pt x="7948" y="26771"/>
                </a:lnTo>
                <a:lnTo>
                  <a:pt x="7231" y="25755"/>
                </a:lnTo>
                <a:lnTo>
                  <a:pt x="6514" y="24619"/>
                </a:lnTo>
                <a:lnTo>
                  <a:pt x="6275" y="24022"/>
                </a:lnTo>
                <a:lnTo>
                  <a:pt x="6036" y="23424"/>
                </a:lnTo>
                <a:lnTo>
                  <a:pt x="5856" y="22887"/>
                </a:lnTo>
                <a:lnTo>
                  <a:pt x="5737" y="22349"/>
                </a:lnTo>
                <a:lnTo>
                  <a:pt x="5677" y="21871"/>
                </a:lnTo>
                <a:lnTo>
                  <a:pt x="5797" y="21452"/>
                </a:lnTo>
                <a:lnTo>
                  <a:pt x="5976" y="21094"/>
                </a:lnTo>
                <a:lnTo>
                  <a:pt x="6095" y="20915"/>
                </a:lnTo>
                <a:lnTo>
                  <a:pt x="6275" y="20855"/>
                </a:lnTo>
                <a:lnTo>
                  <a:pt x="6753" y="20616"/>
                </a:lnTo>
                <a:lnTo>
                  <a:pt x="7291" y="20496"/>
                </a:lnTo>
                <a:lnTo>
                  <a:pt x="7948" y="20377"/>
                </a:lnTo>
                <a:lnTo>
                  <a:pt x="8605" y="20317"/>
                </a:lnTo>
                <a:close/>
                <a:moveTo>
                  <a:pt x="10039" y="19660"/>
                </a:moveTo>
                <a:lnTo>
                  <a:pt x="8725" y="19720"/>
                </a:lnTo>
                <a:lnTo>
                  <a:pt x="7828" y="19779"/>
                </a:lnTo>
                <a:lnTo>
                  <a:pt x="7291" y="19839"/>
                </a:lnTo>
                <a:lnTo>
                  <a:pt x="6753" y="19899"/>
                </a:lnTo>
                <a:lnTo>
                  <a:pt x="6215" y="20078"/>
                </a:lnTo>
                <a:lnTo>
                  <a:pt x="5737" y="20257"/>
                </a:lnTo>
                <a:lnTo>
                  <a:pt x="5558" y="20377"/>
                </a:lnTo>
                <a:lnTo>
                  <a:pt x="5378" y="20556"/>
                </a:lnTo>
                <a:lnTo>
                  <a:pt x="5259" y="20735"/>
                </a:lnTo>
                <a:lnTo>
                  <a:pt x="5139" y="20974"/>
                </a:lnTo>
                <a:lnTo>
                  <a:pt x="5080" y="21333"/>
                </a:lnTo>
                <a:lnTo>
                  <a:pt x="5020" y="21811"/>
                </a:lnTo>
                <a:lnTo>
                  <a:pt x="5080" y="22349"/>
                </a:lnTo>
                <a:lnTo>
                  <a:pt x="5199" y="22887"/>
                </a:lnTo>
                <a:lnTo>
                  <a:pt x="5319" y="23484"/>
                </a:lnTo>
                <a:lnTo>
                  <a:pt x="5558" y="24082"/>
                </a:lnTo>
                <a:lnTo>
                  <a:pt x="6095" y="25277"/>
                </a:lnTo>
                <a:lnTo>
                  <a:pt x="6753" y="26472"/>
                </a:lnTo>
                <a:lnTo>
                  <a:pt x="7111" y="26950"/>
                </a:lnTo>
                <a:lnTo>
                  <a:pt x="7470" y="27428"/>
                </a:lnTo>
                <a:lnTo>
                  <a:pt x="7828" y="27906"/>
                </a:lnTo>
                <a:lnTo>
                  <a:pt x="8247" y="28205"/>
                </a:lnTo>
                <a:lnTo>
                  <a:pt x="8605" y="28504"/>
                </a:lnTo>
                <a:lnTo>
                  <a:pt x="8964" y="28683"/>
                </a:lnTo>
                <a:lnTo>
                  <a:pt x="9382" y="28802"/>
                </a:lnTo>
                <a:lnTo>
                  <a:pt x="9800" y="28743"/>
                </a:lnTo>
                <a:lnTo>
                  <a:pt x="10278" y="28623"/>
                </a:lnTo>
                <a:lnTo>
                  <a:pt x="10756" y="28444"/>
                </a:lnTo>
                <a:lnTo>
                  <a:pt x="11234" y="28145"/>
                </a:lnTo>
                <a:lnTo>
                  <a:pt x="11653" y="27786"/>
                </a:lnTo>
                <a:lnTo>
                  <a:pt x="12609" y="26890"/>
                </a:lnTo>
                <a:lnTo>
                  <a:pt x="13445" y="25934"/>
                </a:lnTo>
                <a:lnTo>
                  <a:pt x="14222" y="24978"/>
                </a:lnTo>
                <a:lnTo>
                  <a:pt x="14939" y="24141"/>
                </a:lnTo>
                <a:lnTo>
                  <a:pt x="15477" y="23484"/>
                </a:lnTo>
                <a:lnTo>
                  <a:pt x="16612" y="22349"/>
                </a:lnTo>
                <a:lnTo>
                  <a:pt x="17270" y="21691"/>
                </a:lnTo>
                <a:lnTo>
                  <a:pt x="17867" y="21213"/>
                </a:lnTo>
                <a:lnTo>
                  <a:pt x="17748" y="21034"/>
                </a:lnTo>
                <a:lnTo>
                  <a:pt x="17628" y="20795"/>
                </a:lnTo>
                <a:lnTo>
                  <a:pt x="17449" y="20616"/>
                </a:lnTo>
                <a:lnTo>
                  <a:pt x="17210" y="20496"/>
                </a:lnTo>
                <a:lnTo>
                  <a:pt x="16732" y="20257"/>
                </a:lnTo>
                <a:lnTo>
                  <a:pt x="16134" y="20138"/>
                </a:lnTo>
                <a:lnTo>
                  <a:pt x="15537" y="20018"/>
                </a:lnTo>
                <a:lnTo>
                  <a:pt x="14999" y="19959"/>
                </a:lnTo>
                <a:lnTo>
                  <a:pt x="14043" y="19839"/>
                </a:lnTo>
                <a:lnTo>
                  <a:pt x="12728" y="19720"/>
                </a:lnTo>
                <a:lnTo>
                  <a:pt x="11414" y="19660"/>
                </a:lnTo>
                <a:close/>
                <a:moveTo>
                  <a:pt x="20556" y="20855"/>
                </a:moveTo>
                <a:lnTo>
                  <a:pt x="20257" y="20915"/>
                </a:lnTo>
                <a:lnTo>
                  <a:pt x="20078" y="20974"/>
                </a:lnTo>
                <a:lnTo>
                  <a:pt x="20018" y="21094"/>
                </a:lnTo>
                <a:lnTo>
                  <a:pt x="20018" y="21154"/>
                </a:lnTo>
                <a:lnTo>
                  <a:pt x="20078" y="21273"/>
                </a:lnTo>
                <a:lnTo>
                  <a:pt x="20138" y="21333"/>
                </a:lnTo>
                <a:lnTo>
                  <a:pt x="20496" y="21512"/>
                </a:lnTo>
                <a:lnTo>
                  <a:pt x="20915" y="21632"/>
                </a:lnTo>
                <a:lnTo>
                  <a:pt x="21871" y="21871"/>
                </a:lnTo>
                <a:lnTo>
                  <a:pt x="22409" y="21990"/>
                </a:lnTo>
                <a:lnTo>
                  <a:pt x="24201" y="22468"/>
                </a:lnTo>
                <a:lnTo>
                  <a:pt x="26054" y="23006"/>
                </a:lnTo>
                <a:lnTo>
                  <a:pt x="27368" y="23424"/>
                </a:lnTo>
                <a:lnTo>
                  <a:pt x="28026" y="23604"/>
                </a:lnTo>
                <a:lnTo>
                  <a:pt x="28623" y="23843"/>
                </a:lnTo>
                <a:lnTo>
                  <a:pt x="28922" y="24022"/>
                </a:lnTo>
                <a:lnTo>
                  <a:pt x="29101" y="24201"/>
                </a:lnTo>
                <a:lnTo>
                  <a:pt x="29340" y="24380"/>
                </a:lnTo>
                <a:lnTo>
                  <a:pt x="29460" y="24619"/>
                </a:lnTo>
                <a:lnTo>
                  <a:pt x="29579" y="24918"/>
                </a:lnTo>
                <a:lnTo>
                  <a:pt x="29639" y="25217"/>
                </a:lnTo>
                <a:lnTo>
                  <a:pt x="29639" y="25516"/>
                </a:lnTo>
                <a:lnTo>
                  <a:pt x="29579" y="25934"/>
                </a:lnTo>
                <a:lnTo>
                  <a:pt x="29400" y="26591"/>
                </a:lnTo>
                <a:lnTo>
                  <a:pt x="29161" y="27308"/>
                </a:lnTo>
                <a:lnTo>
                  <a:pt x="28802" y="27966"/>
                </a:lnTo>
                <a:lnTo>
                  <a:pt x="28444" y="28563"/>
                </a:lnTo>
                <a:lnTo>
                  <a:pt x="27966" y="29101"/>
                </a:lnTo>
                <a:lnTo>
                  <a:pt x="27428" y="29639"/>
                </a:lnTo>
                <a:lnTo>
                  <a:pt x="26890" y="30057"/>
                </a:lnTo>
                <a:lnTo>
                  <a:pt x="26233" y="30416"/>
                </a:lnTo>
                <a:lnTo>
                  <a:pt x="25516" y="30655"/>
                </a:lnTo>
                <a:lnTo>
                  <a:pt x="25217" y="30714"/>
                </a:lnTo>
                <a:lnTo>
                  <a:pt x="24620" y="30714"/>
                </a:lnTo>
                <a:lnTo>
                  <a:pt x="24381" y="30655"/>
                </a:lnTo>
                <a:lnTo>
                  <a:pt x="24142" y="30595"/>
                </a:lnTo>
                <a:lnTo>
                  <a:pt x="23962" y="30475"/>
                </a:lnTo>
                <a:lnTo>
                  <a:pt x="23544" y="30117"/>
                </a:lnTo>
                <a:lnTo>
                  <a:pt x="23245" y="29639"/>
                </a:lnTo>
                <a:lnTo>
                  <a:pt x="22887" y="29101"/>
                </a:lnTo>
                <a:lnTo>
                  <a:pt x="22648" y="28444"/>
                </a:lnTo>
                <a:lnTo>
                  <a:pt x="21453" y="24918"/>
                </a:lnTo>
                <a:lnTo>
                  <a:pt x="20795" y="22767"/>
                </a:lnTo>
                <a:lnTo>
                  <a:pt x="20496" y="21811"/>
                </a:lnTo>
                <a:lnTo>
                  <a:pt x="20437" y="21930"/>
                </a:lnTo>
                <a:lnTo>
                  <a:pt x="20317" y="22110"/>
                </a:lnTo>
                <a:lnTo>
                  <a:pt x="20317" y="22289"/>
                </a:lnTo>
                <a:lnTo>
                  <a:pt x="20257" y="22588"/>
                </a:lnTo>
                <a:lnTo>
                  <a:pt x="20317" y="23305"/>
                </a:lnTo>
                <a:lnTo>
                  <a:pt x="20437" y="24082"/>
                </a:lnTo>
                <a:lnTo>
                  <a:pt x="20795" y="25576"/>
                </a:lnTo>
                <a:lnTo>
                  <a:pt x="21034" y="26532"/>
                </a:lnTo>
                <a:lnTo>
                  <a:pt x="21333" y="27607"/>
                </a:lnTo>
                <a:lnTo>
                  <a:pt x="21692" y="28683"/>
                </a:lnTo>
                <a:lnTo>
                  <a:pt x="21931" y="29280"/>
                </a:lnTo>
                <a:lnTo>
                  <a:pt x="22170" y="29758"/>
                </a:lnTo>
                <a:lnTo>
                  <a:pt x="22409" y="30296"/>
                </a:lnTo>
                <a:lnTo>
                  <a:pt x="22767" y="30714"/>
                </a:lnTo>
                <a:lnTo>
                  <a:pt x="23066" y="31013"/>
                </a:lnTo>
                <a:lnTo>
                  <a:pt x="23365" y="31312"/>
                </a:lnTo>
                <a:lnTo>
                  <a:pt x="23723" y="31491"/>
                </a:lnTo>
                <a:lnTo>
                  <a:pt x="24082" y="31611"/>
                </a:lnTo>
                <a:lnTo>
                  <a:pt x="24440" y="31671"/>
                </a:lnTo>
                <a:lnTo>
                  <a:pt x="24799" y="31671"/>
                </a:lnTo>
                <a:lnTo>
                  <a:pt x="25217" y="31611"/>
                </a:lnTo>
                <a:lnTo>
                  <a:pt x="25635" y="31551"/>
                </a:lnTo>
                <a:lnTo>
                  <a:pt x="26412" y="31252"/>
                </a:lnTo>
                <a:lnTo>
                  <a:pt x="27129" y="30894"/>
                </a:lnTo>
                <a:lnTo>
                  <a:pt x="27846" y="30416"/>
                </a:lnTo>
                <a:lnTo>
                  <a:pt x="28384" y="29878"/>
                </a:lnTo>
                <a:lnTo>
                  <a:pt x="28802" y="29400"/>
                </a:lnTo>
                <a:lnTo>
                  <a:pt x="29221" y="28862"/>
                </a:lnTo>
                <a:lnTo>
                  <a:pt x="29639" y="28205"/>
                </a:lnTo>
                <a:lnTo>
                  <a:pt x="29998" y="27547"/>
                </a:lnTo>
                <a:lnTo>
                  <a:pt x="30296" y="26830"/>
                </a:lnTo>
                <a:lnTo>
                  <a:pt x="30535" y="26173"/>
                </a:lnTo>
                <a:lnTo>
                  <a:pt x="30655" y="25456"/>
                </a:lnTo>
                <a:lnTo>
                  <a:pt x="30655" y="24799"/>
                </a:lnTo>
                <a:lnTo>
                  <a:pt x="30595" y="24500"/>
                </a:lnTo>
                <a:lnTo>
                  <a:pt x="30476" y="24201"/>
                </a:lnTo>
                <a:lnTo>
                  <a:pt x="30296" y="23962"/>
                </a:lnTo>
                <a:lnTo>
                  <a:pt x="30057" y="23783"/>
                </a:lnTo>
                <a:lnTo>
                  <a:pt x="29818" y="23544"/>
                </a:lnTo>
                <a:lnTo>
                  <a:pt x="29520" y="23365"/>
                </a:lnTo>
                <a:lnTo>
                  <a:pt x="28862" y="23066"/>
                </a:lnTo>
                <a:lnTo>
                  <a:pt x="28205" y="22827"/>
                </a:lnTo>
                <a:lnTo>
                  <a:pt x="27488" y="22648"/>
                </a:lnTo>
                <a:lnTo>
                  <a:pt x="26233" y="22289"/>
                </a:lnTo>
                <a:lnTo>
                  <a:pt x="24978" y="21871"/>
                </a:lnTo>
                <a:lnTo>
                  <a:pt x="23066" y="21273"/>
                </a:lnTo>
                <a:lnTo>
                  <a:pt x="22110" y="21034"/>
                </a:lnTo>
                <a:lnTo>
                  <a:pt x="21273" y="20855"/>
                </a:lnTo>
                <a:close/>
                <a:moveTo>
                  <a:pt x="18047" y="22409"/>
                </a:moveTo>
                <a:lnTo>
                  <a:pt x="18823" y="24440"/>
                </a:lnTo>
                <a:lnTo>
                  <a:pt x="19301" y="25874"/>
                </a:lnTo>
                <a:lnTo>
                  <a:pt x="19600" y="26950"/>
                </a:lnTo>
                <a:lnTo>
                  <a:pt x="20138" y="29758"/>
                </a:lnTo>
                <a:lnTo>
                  <a:pt x="20377" y="31193"/>
                </a:lnTo>
                <a:lnTo>
                  <a:pt x="20496" y="31730"/>
                </a:lnTo>
                <a:lnTo>
                  <a:pt x="20556" y="31850"/>
                </a:lnTo>
                <a:lnTo>
                  <a:pt x="20556" y="32029"/>
                </a:lnTo>
                <a:lnTo>
                  <a:pt x="20496" y="32089"/>
                </a:lnTo>
                <a:lnTo>
                  <a:pt x="20377" y="32208"/>
                </a:lnTo>
                <a:lnTo>
                  <a:pt x="19899" y="32388"/>
                </a:lnTo>
                <a:lnTo>
                  <a:pt x="19361" y="32567"/>
                </a:lnTo>
                <a:lnTo>
                  <a:pt x="18704" y="32686"/>
                </a:lnTo>
                <a:lnTo>
                  <a:pt x="18047" y="32746"/>
                </a:lnTo>
                <a:lnTo>
                  <a:pt x="17329" y="32806"/>
                </a:lnTo>
                <a:lnTo>
                  <a:pt x="16672" y="32806"/>
                </a:lnTo>
                <a:lnTo>
                  <a:pt x="15955" y="32746"/>
                </a:lnTo>
                <a:lnTo>
                  <a:pt x="15358" y="32627"/>
                </a:lnTo>
                <a:lnTo>
                  <a:pt x="14760" y="32567"/>
                </a:lnTo>
                <a:lnTo>
                  <a:pt x="14222" y="32388"/>
                </a:lnTo>
                <a:lnTo>
                  <a:pt x="13744" y="32089"/>
                </a:lnTo>
                <a:lnTo>
                  <a:pt x="13445" y="31790"/>
                </a:lnTo>
                <a:lnTo>
                  <a:pt x="13206" y="31372"/>
                </a:lnTo>
                <a:lnTo>
                  <a:pt x="13147" y="30954"/>
                </a:lnTo>
                <a:lnTo>
                  <a:pt x="13147" y="30416"/>
                </a:lnTo>
                <a:lnTo>
                  <a:pt x="13266" y="29938"/>
                </a:lnTo>
                <a:lnTo>
                  <a:pt x="13445" y="29340"/>
                </a:lnTo>
                <a:lnTo>
                  <a:pt x="13923" y="28444"/>
                </a:lnTo>
                <a:lnTo>
                  <a:pt x="14401" y="27547"/>
                </a:lnTo>
                <a:lnTo>
                  <a:pt x="14999" y="26651"/>
                </a:lnTo>
                <a:lnTo>
                  <a:pt x="15597" y="25815"/>
                </a:lnTo>
                <a:lnTo>
                  <a:pt x="16851" y="24082"/>
                </a:lnTo>
                <a:lnTo>
                  <a:pt x="18047" y="22409"/>
                </a:lnTo>
                <a:close/>
                <a:moveTo>
                  <a:pt x="18106" y="21632"/>
                </a:moveTo>
                <a:lnTo>
                  <a:pt x="17927" y="21691"/>
                </a:lnTo>
                <a:lnTo>
                  <a:pt x="17748" y="21811"/>
                </a:lnTo>
                <a:lnTo>
                  <a:pt x="17389" y="22170"/>
                </a:lnTo>
                <a:lnTo>
                  <a:pt x="17031" y="22648"/>
                </a:lnTo>
                <a:lnTo>
                  <a:pt x="16314" y="23723"/>
                </a:lnTo>
                <a:lnTo>
                  <a:pt x="15895" y="24500"/>
                </a:lnTo>
                <a:lnTo>
                  <a:pt x="14521" y="26352"/>
                </a:lnTo>
                <a:lnTo>
                  <a:pt x="13923" y="27249"/>
                </a:lnTo>
                <a:lnTo>
                  <a:pt x="13326" y="28205"/>
                </a:lnTo>
                <a:lnTo>
                  <a:pt x="12848" y="29101"/>
                </a:lnTo>
                <a:lnTo>
                  <a:pt x="12728" y="29519"/>
                </a:lnTo>
                <a:lnTo>
                  <a:pt x="12609" y="29938"/>
                </a:lnTo>
                <a:lnTo>
                  <a:pt x="12489" y="30356"/>
                </a:lnTo>
                <a:lnTo>
                  <a:pt x="12489" y="30774"/>
                </a:lnTo>
                <a:lnTo>
                  <a:pt x="12489" y="31133"/>
                </a:lnTo>
                <a:lnTo>
                  <a:pt x="12549" y="31491"/>
                </a:lnTo>
                <a:lnTo>
                  <a:pt x="12669" y="31790"/>
                </a:lnTo>
                <a:lnTo>
                  <a:pt x="12848" y="32089"/>
                </a:lnTo>
                <a:lnTo>
                  <a:pt x="13087" y="32388"/>
                </a:lnTo>
                <a:lnTo>
                  <a:pt x="13386" y="32627"/>
                </a:lnTo>
                <a:lnTo>
                  <a:pt x="13684" y="32866"/>
                </a:lnTo>
                <a:lnTo>
                  <a:pt x="14103" y="33045"/>
                </a:lnTo>
                <a:lnTo>
                  <a:pt x="14581" y="33164"/>
                </a:lnTo>
                <a:lnTo>
                  <a:pt x="15119" y="33224"/>
                </a:lnTo>
                <a:lnTo>
                  <a:pt x="16373" y="33344"/>
                </a:lnTo>
                <a:lnTo>
                  <a:pt x="17688" y="33344"/>
                </a:lnTo>
                <a:lnTo>
                  <a:pt x="18943" y="33224"/>
                </a:lnTo>
                <a:lnTo>
                  <a:pt x="19600" y="33105"/>
                </a:lnTo>
                <a:lnTo>
                  <a:pt x="20198" y="32925"/>
                </a:lnTo>
                <a:lnTo>
                  <a:pt x="20496" y="32866"/>
                </a:lnTo>
                <a:lnTo>
                  <a:pt x="20736" y="32746"/>
                </a:lnTo>
                <a:lnTo>
                  <a:pt x="20915" y="32627"/>
                </a:lnTo>
                <a:lnTo>
                  <a:pt x="21034" y="32447"/>
                </a:lnTo>
                <a:lnTo>
                  <a:pt x="21094" y="32268"/>
                </a:lnTo>
                <a:lnTo>
                  <a:pt x="21154" y="32089"/>
                </a:lnTo>
                <a:lnTo>
                  <a:pt x="21154" y="31730"/>
                </a:lnTo>
                <a:lnTo>
                  <a:pt x="21094" y="31312"/>
                </a:lnTo>
                <a:lnTo>
                  <a:pt x="20975" y="30834"/>
                </a:lnTo>
                <a:lnTo>
                  <a:pt x="20855" y="30296"/>
                </a:lnTo>
                <a:lnTo>
                  <a:pt x="20736" y="29758"/>
                </a:lnTo>
                <a:lnTo>
                  <a:pt x="20377" y="27786"/>
                </a:lnTo>
                <a:lnTo>
                  <a:pt x="20138" y="26771"/>
                </a:lnTo>
                <a:lnTo>
                  <a:pt x="19899" y="25815"/>
                </a:lnTo>
                <a:lnTo>
                  <a:pt x="19481" y="24560"/>
                </a:lnTo>
                <a:lnTo>
                  <a:pt x="19003" y="23305"/>
                </a:lnTo>
                <a:lnTo>
                  <a:pt x="18764" y="22409"/>
                </a:lnTo>
                <a:lnTo>
                  <a:pt x="18584" y="21930"/>
                </a:lnTo>
                <a:lnTo>
                  <a:pt x="18465" y="21751"/>
                </a:lnTo>
                <a:lnTo>
                  <a:pt x="18405" y="21691"/>
                </a:lnTo>
                <a:lnTo>
                  <a:pt x="18226" y="21632"/>
                </a:lnTo>
                <a:close/>
                <a:moveTo>
                  <a:pt x="20138" y="2630"/>
                </a:moveTo>
                <a:lnTo>
                  <a:pt x="18823" y="2749"/>
                </a:lnTo>
                <a:lnTo>
                  <a:pt x="17509" y="2988"/>
                </a:lnTo>
                <a:lnTo>
                  <a:pt x="16254" y="3347"/>
                </a:lnTo>
                <a:lnTo>
                  <a:pt x="14939" y="3765"/>
                </a:lnTo>
                <a:lnTo>
                  <a:pt x="13684" y="4303"/>
                </a:lnTo>
                <a:lnTo>
                  <a:pt x="12430" y="4900"/>
                </a:lnTo>
                <a:lnTo>
                  <a:pt x="11234" y="5617"/>
                </a:lnTo>
                <a:lnTo>
                  <a:pt x="10039" y="6394"/>
                </a:lnTo>
                <a:lnTo>
                  <a:pt x="8904" y="7231"/>
                </a:lnTo>
                <a:lnTo>
                  <a:pt x="7888" y="8127"/>
                </a:lnTo>
                <a:lnTo>
                  <a:pt x="6872" y="9083"/>
                </a:lnTo>
                <a:lnTo>
                  <a:pt x="5976" y="10159"/>
                </a:lnTo>
                <a:lnTo>
                  <a:pt x="5139" y="11175"/>
                </a:lnTo>
                <a:lnTo>
                  <a:pt x="4363" y="12310"/>
                </a:lnTo>
                <a:lnTo>
                  <a:pt x="3705" y="13445"/>
                </a:lnTo>
                <a:lnTo>
                  <a:pt x="3227" y="14640"/>
                </a:lnTo>
                <a:lnTo>
                  <a:pt x="2809" y="15835"/>
                </a:lnTo>
                <a:lnTo>
                  <a:pt x="2510" y="16971"/>
                </a:lnTo>
                <a:lnTo>
                  <a:pt x="2331" y="18226"/>
                </a:lnTo>
                <a:lnTo>
                  <a:pt x="2271" y="19421"/>
                </a:lnTo>
                <a:lnTo>
                  <a:pt x="2331" y="20616"/>
                </a:lnTo>
                <a:lnTo>
                  <a:pt x="2450" y="21871"/>
                </a:lnTo>
                <a:lnTo>
                  <a:pt x="2630" y="23066"/>
                </a:lnTo>
                <a:lnTo>
                  <a:pt x="2988" y="24261"/>
                </a:lnTo>
                <a:lnTo>
                  <a:pt x="3347" y="25396"/>
                </a:lnTo>
                <a:lnTo>
                  <a:pt x="3825" y="26532"/>
                </a:lnTo>
                <a:lnTo>
                  <a:pt x="4363" y="27667"/>
                </a:lnTo>
                <a:lnTo>
                  <a:pt x="5020" y="28683"/>
                </a:lnTo>
                <a:lnTo>
                  <a:pt x="5737" y="29699"/>
                </a:lnTo>
                <a:lnTo>
                  <a:pt x="6454" y="30655"/>
                </a:lnTo>
                <a:lnTo>
                  <a:pt x="7291" y="31551"/>
                </a:lnTo>
                <a:lnTo>
                  <a:pt x="8187" y="32388"/>
                </a:lnTo>
                <a:lnTo>
                  <a:pt x="9262" y="33224"/>
                </a:lnTo>
                <a:lnTo>
                  <a:pt x="10398" y="33941"/>
                </a:lnTo>
                <a:lnTo>
                  <a:pt x="11533" y="34539"/>
                </a:lnTo>
                <a:lnTo>
                  <a:pt x="12728" y="35077"/>
                </a:lnTo>
                <a:lnTo>
                  <a:pt x="13983" y="35495"/>
                </a:lnTo>
                <a:lnTo>
                  <a:pt x="15238" y="35794"/>
                </a:lnTo>
                <a:lnTo>
                  <a:pt x="16493" y="36033"/>
                </a:lnTo>
                <a:lnTo>
                  <a:pt x="17748" y="36152"/>
                </a:lnTo>
                <a:lnTo>
                  <a:pt x="19062" y="36152"/>
                </a:lnTo>
                <a:lnTo>
                  <a:pt x="20377" y="36092"/>
                </a:lnTo>
                <a:lnTo>
                  <a:pt x="21692" y="35913"/>
                </a:lnTo>
                <a:lnTo>
                  <a:pt x="22946" y="35674"/>
                </a:lnTo>
                <a:lnTo>
                  <a:pt x="24261" y="35375"/>
                </a:lnTo>
                <a:lnTo>
                  <a:pt x="25516" y="34957"/>
                </a:lnTo>
                <a:lnTo>
                  <a:pt x="26711" y="34479"/>
                </a:lnTo>
                <a:lnTo>
                  <a:pt x="27966" y="33882"/>
                </a:lnTo>
                <a:lnTo>
                  <a:pt x="28444" y="33583"/>
                </a:lnTo>
                <a:lnTo>
                  <a:pt x="28862" y="33284"/>
                </a:lnTo>
                <a:lnTo>
                  <a:pt x="29221" y="32925"/>
                </a:lnTo>
                <a:lnTo>
                  <a:pt x="29520" y="32567"/>
                </a:lnTo>
                <a:lnTo>
                  <a:pt x="29699" y="32268"/>
                </a:lnTo>
                <a:lnTo>
                  <a:pt x="29818" y="32029"/>
                </a:lnTo>
                <a:lnTo>
                  <a:pt x="29818" y="31969"/>
                </a:lnTo>
                <a:lnTo>
                  <a:pt x="29699" y="31969"/>
                </a:lnTo>
                <a:lnTo>
                  <a:pt x="28444" y="32686"/>
                </a:lnTo>
                <a:lnTo>
                  <a:pt x="27129" y="33344"/>
                </a:lnTo>
                <a:lnTo>
                  <a:pt x="25815" y="33941"/>
                </a:lnTo>
                <a:lnTo>
                  <a:pt x="24500" y="34479"/>
                </a:lnTo>
                <a:lnTo>
                  <a:pt x="23126" y="34897"/>
                </a:lnTo>
                <a:lnTo>
                  <a:pt x="21751" y="35196"/>
                </a:lnTo>
                <a:lnTo>
                  <a:pt x="20317" y="35435"/>
                </a:lnTo>
                <a:lnTo>
                  <a:pt x="19600" y="35495"/>
                </a:lnTo>
                <a:lnTo>
                  <a:pt x="18883" y="35495"/>
                </a:lnTo>
                <a:lnTo>
                  <a:pt x="17688" y="35435"/>
                </a:lnTo>
                <a:lnTo>
                  <a:pt x="16493" y="35316"/>
                </a:lnTo>
                <a:lnTo>
                  <a:pt x="15298" y="35077"/>
                </a:lnTo>
                <a:lnTo>
                  <a:pt x="14103" y="34778"/>
                </a:lnTo>
                <a:lnTo>
                  <a:pt x="13027" y="34360"/>
                </a:lnTo>
                <a:lnTo>
                  <a:pt x="11892" y="33882"/>
                </a:lnTo>
                <a:lnTo>
                  <a:pt x="10876" y="33284"/>
                </a:lnTo>
                <a:lnTo>
                  <a:pt x="9860" y="32627"/>
                </a:lnTo>
                <a:lnTo>
                  <a:pt x="8904" y="31969"/>
                </a:lnTo>
                <a:lnTo>
                  <a:pt x="8008" y="31133"/>
                </a:lnTo>
                <a:lnTo>
                  <a:pt x="7171" y="30296"/>
                </a:lnTo>
                <a:lnTo>
                  <a:pt x="6394" y="29400"/>
                </a:lnTo>
                <a:lnTo>
                  <a:pt x="5677" y="28444"/>
                </a:lnTo>
                <a:lnTo>
                  <a:pt x="5080" y="27428"/>
                </a:lnTo>
                <a:lnTo>
                  <a:pt x="4542" y="26352"/>
                </a:lnTo>
                <a:lnTo>
                  <a:pt x="4064" y="25217"/>
                </a:lnTo>
                <a:lnTo>
                  <a:pt x="3645" y="23843"/>
                </a:lnTo>
                <a:lnTo>
                  <a:pt x="3347" y="22528"/>
                </a:lnTo>
                <a:lnTo>
                  <a:pt x="3167" y="21154"/>
                </a:lnTo>
                <a:lnTo>
                  <a:pt x="3108" y="19839"/>
                </a:lnTo>
                <a:lnTo>
                  <a:pt x="3167" y="18584"/>
                </a:lnTo>
                <a:lnTo>
                  <a:pt x="3287" y="17270"/>
                </a:lnTo>
                <a:lnTo>
                  <a:pt x="3586" y="16074"/>
                </a:lnTo>
                <a:lnTo>
                  <a:pt x="4004" y="14820"/>
                </a:lnTo>
                <a:lnTo>
                  <a:pt x="4482" y="13684"/>
                </a:lnTo>
                <a:lnTo>
                  <a:pt x="5080" y="12549"/>
                </a:lnTo>
                <a:lnTo>
                  <a:pt x="5737" y="11473"/>
                </a:lnTo>
                <a:lnTo>
                  <a:pt x="6573" y="10398"/>
                </a:lnTo>
                <a:lnTo>
                  <a:pt x="7410" y="9442"/>
                </a:lnTo>
                <a:lnTo>
                  <a:pt x="8366" y="8486"/>
                </a:lnTo>
                <a:lnTo>
                  <a:pt x="9382" y="7649"/>
                </a:lnTo>
                <a:lnTo>
                  <a:pt x="10517" y="6812"/>
                </a:lnTo>
                <a:lnTo>
                  <a:pt x="11892" y="5976"/>
                </a:lnTo>
                <a:lnTo>
                  <a:pt x="13386" y="5199"/>
                </a:lnTo>
                <a:lnTo>
                  <a:pt x="14162" y="4840"/>
                </a:lnTo>
                <a:lnTo>
                  <a:pt x="14999" y="4542"/>
                </a:lnTo>
                <a:lnTo>
                  <a:pt x="15836" y="4303"/>
                </a:lnTo>
                <a:lnTo>
                  <a:pt x="16672" y="4064"/>
                </a:lnTo>
                <a:lnTo>
                  <a:pt x="17509" y="3884"/>
                </a:lnTo>
                <a:lnTo>
                  <a:pt x="18345" y="3705"/>
                </a:lnTo>
                <a:lnTo>
                  <a:pt x="19242" y="3586"/>
                </a:lnTo>
                <a:lnTo>
                  <a:pt x="20078" y="3526"/>
                </a:lnTo>
                <a:lnTo>
                  <a:pt x="20915" y="3526"/>
                </a:lnTo>
                <a:lnTo>
                  <a:pt x="21751" y="3586"/>
                </a:lnTo>
                <a:lnTo>
                  <a:pt x="22588" y="3705"/>
                </a:lnTo>
                <a:lnTo>
                  <a:pt x="23365" y="3884"/>
                </a:lnTo>
                <a:lnTo>
                  <a:pt x="24082" y="4064"/>
                </a:lnTo>
                <a:lnTo>
                  <a:pt x="24739" y="4303"/>
                </a:lnTo>
                <a:lnTo>
                  <a:pt x="25396" y="4601"/>
                </a:lnTo>
                <a:lnTo>
                  <a:pt x="26054" y="4900"/>
                </a:lnTo>
                <a:lnTo>
                  <a:pt x="26651" y="5259"/>
                </a:lnTo>
                <a:lnTo>
                  <a:pt x="27249" y="5677"/>
                </a:lnTo>
                <a:lnTo>
                  <a:pt x="27846" y="6095"/>
                </a:lnTo>
                <a:lnTo>
                  <a:pt x="28384" y="6514"/>
                </a:lnTo>
                <a:lnTo>
                  <a:pt x="29460" y="7529"/>
                </a:lnTo>
                <a:lnTo>
                  <a:pt x="30416" y="8605"/>
                </a:lnTo>
                <a:lnTo>
                  <a:pt x="31252" y="9740"/>
                </a:lnTo>
                <a:lnTo>
                  <a:pt x="32029" y="10936"/>
                </a:lnTo>
                <a:lnTo>
                  <a:pt x="32806" y="12370"/>
                </a:lnTo>
                <a:lnTo>
                  <a:pt x="33463" y="13804"/>
                </a:lnTo>
                <a:lnTo>
                  <a:pt x="34001" y="15357"/>
                </a:lnTo>
                <a:lnTo>
                  <a:pt x="34240" y="16134"/>
                </a:lnTo>
                <a:lnTo>
                  <a:pt x="34419" y="16911"/>
                </a:lnTo>
                <a:lnTo>
                  <a:pt x="34599" y="17688"/>
                </a:lnTo>
                <a:lnTo>
                  <a:pt x="34659" y="18465"/>
                </a:lnTo>
                <a:lnTo>
                  <a:pt x="34778" y="19241"/>
                </a:lnTo>
                <a:lnTo>
                  <a:pt x="34778" y="20078"/>
                </a:lnTo>
                <a:lnTo>
                  <a:pt x="34718" y="20855"/>
                </a:lnTo>
                <a:lnTo>
                  <a:pt x="34659" y="21691"/>
                </a:lnTo>
                <a:lnTo>
                  <a:pt x="34539" y="22468"/>
                </a:lnTo>
                <a:lnTo>
                  <a:pt x="34419" y="23245"/>
                </a:lnTo>
                <a:lnTo>
                  <a:pt x="34180" y="23962"/>
                </a:lnTo>
                <a:lnTo>
                  <a:pt x="33941" y="24619"/>
                </a:lnTo>
                <a:lnTo>
                  <a:pt x="33702" y="25277"/>
                </a:lnTo>
                <a:lnTo>
                  <a:pt x="33404" y="25934"/>
                </a:lnTo>
                <a:lnTo>
                  <a:pt x="33045" y="26532"/>
                </a:lnTo>
                <a:lnTo>
                  <a:pt x="32687" y="27189"/>
                </a:lnTo>
                <a:lnTo>
                  <a:pt x="31850" y="28324"/>
                </a:lnTo>
                <a:lnTo>
                  <a:pt x="30894" y="29519"/>
                </a:lnTo>
                <a:lnTo>
                  <a:pt x="29878" y="30595"/>
                </a:lnTo>
                <a:lnTo>
                  <a:pt x="29400" y="31013"/>
                </a:lnTo>
                <a:lnTo>
                  <a:pt x="29161" y="31252"/>
                </a:lnTo>
                <a:lnTo>
                  <a:pt x="28982" y="31491"/>
                </a:lnTo>
                <a:lnTo>
                  <a:pt x="28683" y="31910"/>
                </a:lnTo>
                <a:lnTo>
                  <a:pt x="28563" y="32149"/>
                </a:lnTo>
                <a:lnTo>
                  <a:pt x="28623" y="32208"/>
                </a:lnTo>
                <a:lnTo>
                  <a:pt x="28683" y="32149"/>
                </a:lnTo>
                <a:lnTo>
                  <a:pt x="29639" y="31312"/>
                </a:lnTo>
                <a:lnTo>
                  <a:pt x="30535" y="30416"/>
                </a:lnTo>
                <a:lnTo>
                  <a:pt x="31372" y="29519"/>
                </a:lnTo>
                <a:lnTo>
                  <a:pt x="32149" y="28623"/>
                </a:lnTo>
                <a:lnTo>
                  <a:pt x="32806" y="27607"/>
                </a:lnTo>
                <a:lnTo>
                  <a:pt x="33404" y="26651"/>
                </a:lnTo>
                <a:lnTo>
                  <a:pt x="33941" y="25576"/>
                </a:lnTo>
                <a:lnTo>
                  <a:pt x="34360" y="24560"/>
                </a:lnTo>
                <a:lnTo>
                  <a:pt x="34718" y="23424"/>
                </a:lnTo>
                <a:lnTo>
                  <a:pt x="35017" y="22349"/>
                </a:lnTo>
                <a:lnTo>
                  <a:pt x="35196" y="21213"/>
                </a:lnTo>
                <a:lnTo>
                  <a:pt x="35256" y="20018"/>
                </a:lnTo>
                <a:lnTo>
                  <a:pt x="35256" y="18823"/>
                </a:lnTo>
                <a:lnTo>
                  <a:pt x="35137" y="17628"/>
                </a:lnTo>
                <a:lnTo>
                  <a:pt x="34957" y="16433"/>
                </a:lnTo>
                <a:lnTo>
                  <a:pt x="34599" y="15178"/>
                </a:lnTo>
                <a:lnTo>
                  <a:pt x="34240" y="13983"/>
                </a:lnTo>
                <a:lnTo>
                  <a:pt x="33762" y="12788"/>
                </a:lnTo>
                <a:lnTo>
                  <a:pt x="33224" y="11593"/>
                </a:lnTo>
                <a:lnTo>
                  <a:pt x="32567" y="10457"/>
                </a:lnTo>
                <a:lnTo>
                  <a:pt x="31850" y="9322"/>
                </a:lnTo>
                <a:lnTo>
                  <a:pt x="31133" y="8306"/>
                </a:lnTo>
                <a:lnTo>
                  <a:pt x="30296" y="7290"/>
                </a:lnTo>
                <a:lnTo>
                  <a:pt x="29400" y="6334"/>
                </a:lnTo>
                <a:lnTo>
                  <a:pt x="28444" y="5498"/>
                </a:lnTo>
                <a:lnTo>
                  <a:pt x="27368" y="4781"/>
                </a:lnTo>
                <a:lnTo>
                  <a:pt x="26293" y="4123"/>
                </a:lnTo>
                <a:lnTo>
                  <a:pt x="25157" y="3526"/>
                </a:lnTo>
                <a:lnTo>
                  <a:pt x="23962" y="3108"/>
                </a:lnTo>
                <a:lnTo>
                  <a:pt x="23365" y="2928"/>
                </a:lnTo>
                <a:lnTo>
                  <a:pt x="22767" y="2809"/>
                </a:lnTo>
                <a:lnTo>
                  <a:pt x="22110" y="2749"/>
                </a:lnTo>
                <a:lnTo>
                  <a:pt x="21453" y="2689"/>
                </a:lnTo>
                <a:lnTo>
                  <a:pt x="20795" y="2630"/>
                </a:lnTo>
                <a:close/>
                <a:moveTo>
                  <a:pt x="21094" y="0"/>
                </a:moveTo>
                <a:lnTo>
                  <a:pt x="20915" y="60"/>
                </a:lnTo>
                <a:lnTo>
                  <a:pt x="20855" y="239"/>
                </a:lnTo>
                <a:lnTo>
                  <a:pt x="20855" y="419"/>
                </a:lnTo>
                <a:lnTo>
                  <a:pt x="20915" y="598"/>
                </a:lnTo>
                <a:lnTo>
                  <a:pt x="21034" y="777"/>
                </a:lnTo>
                <a:lnTo>
                  <a:pt x="21273" y="897"/>
                </a:lnTo>
                <a:lnTo>
                  <a:pt x="21453" y="1016"/>
                </a:lnTo>
                <a:lnTo>
                  <a:pt x="22349" y="1255"/>
                </a:lnTo>
                <a:lnTo>
                  <a:pt x="23185" y="1494"/>
                </a:lnTo>
                <a:lnTo>
                  <a:pt x="24022" y="1853"/>
                </a:lnTo>
                <a:lnTo>
                  <a:pt x="24859" y="2152"/>
                </a:lnTo>
                <a:lnTo>
                  <a:pt x="25635" y="2570"/>
                </a:lnTo>
                <a:lnTo>
                  <a:pt x="26412" y="2988"/>
                </a:lnTo>
                <a:lnTo>
                  <a:pt x="27189" y="3406"/>
                </a:lnTo>
                <a:lnTo>
                  <a:pt x="27966" y="3884"/>
                </a:lnTo>
                <a:lnTo>
                  <a:pt x="28683" y="4422"/>
                </a:lnTo>
                <a:lnTo>
                  <a:pt x="29340" y="4900"/>
                </a:lnTo>
                <a:lnTo>
                  <a:pt x="29998" y="5498"/>
                </a:lnTo>
                <a:lnTo>
                  <a:pt x="30655" y="6036"/>
                </a:lnTo>
                <a:lnTo>
                  <a:pt x="31252" y="6633"/>
                </a:lnTo>
                <a:lnTo>
                  <a:pt x="31790" y="7290"/>
                </a:lnTo>
                <a:lnTo>
                  <a:pt x="32328" y="7948"/>
                </a:lnTo>
                <a:lnTo>
                  <a:pt x="32866" y="8605"/>
                </a:lnTo>
                <a:lnTo>
                  <a:pt x="33344" y="9322"/>
                </a:lnTo>
                <a:lnTo>
                  <a:pt x="33822" y="10039"/>
                </a:lnTo>
                <a:lnTo>
                  <a:pt x="34240" y="10756"/>
                </a:lnTo>
                <a:lnTo>
                  <a:pt x="34599" y="11533"/>
                </a:lnTo>
                <a:lnTo>
                  <a:pt x="34957" y="12310"/>
                </a:lnTo>
                <a:lnTo>
                  <a:pt x="35316" y="13087"/>
                </a:lnTo>
                <a:lnTo>
                  <a:pt x="35555" y="13923"/>
                </a:lnTo>
                <a:lnTo>
                  <a:pt x="35794" y="14760"/>
                </a:lnTo>
                <a:lnTo>
                  <a:pt x="35973" y="15596"/>
                </a:lnTo>
                <a:lnTo>
                  <a:pt x="36152" y="16373"/>
                </a:lnTo>
                <a:lnTo>
                  <a:pt x="36272" y="17210"/>
                </a:lnTo>
                <a:lnTo>
                  <a:pt x="36332" y="18106"/>
                </a:lnTo>
                <a:lnTo>
                  <a:pt x="36391" y="18943"/>
                </a:lnTo>
                <a:lnTo>
                  <a:pt x="36391" y="19779"/>
                </a:lnTo>
                <a:lnTo>
                  <a:pt x="36332" y="20676"/>
                </a:lnTo>
                <a:lnTo>
                  <a:pt x="36272" y="21512"/>
                </a:lnTo>
                <a:lnTo>
                  <a:pt x="36152" y="22349"/>
                </a:lnTo>
                <a:lnTo>
                  <a:pt x="36033" y="23185"/>
                </a:lnTo>
                <a:lnTo>
                  <a:pt x="35854" y="24022"/>
                </a:lnTo>
                <a:lnTo>
                  <a:pt x="35615" y="24858"/>
                </a:lnTo>
                <a:lnTo>
                  <a:pt x="35376" y="25695"/>
                </a:lnTo>
                <a:lnTo>
                  <a:pt x="35077" y="26532"/>
                </a:lnTo>
                <a:lnTo>
                  <a:pt x="34778" y="27308"/>
                </a:lnTo>
                <a:lnTo>
                  <a:pt x="34419" y="28085"/>
                </a:lnTo>
                <a:lnTo>
                  <a:pt x="34061" y="28862"/>
                </a:lnTo>
                <a:lnTo>
                  <a:pt x="33583" y="29579"/>
                </a:lnTo>
                <a:lnTo>
                  <a:pt x="33165" y="30296"/>
                </a:lnTo>
                <a:lnTo>
                  <a:pt x="32687" y="31013"/>
                </a:lnTo>
                <a:lnTo>
                  <a:pt x="32149" y="31671"/>
                </a:lnTo>
                <a:lnTo>
                  <a:pt x="31611" y="32268"/>
                </a:lnTo>
                <a:lnTo>
                  <a:pt x="31013" y="32866"/>
                </a:lnTo>
                <a:lnTo>
                  <a:pt x="30416" y="33463"/>
                </a:lnTo>
                <a:lnTo>
                  <a:pt x="29759" y="34001"/>
                </a:lnTo>
                <a:lnTo>
                  <a:pt x="29101" y="34479"/>
                </a:lnTo>
                <a:lnTo>
                  <a:pt x="28384" y="34957"/>
                </a:lnTo>
                <a:lnTo>
                  <a:pt x="27667" y="35375"/>
                </a:lnTo>
                <a:lnTo>
                  <a:pt x="26890" y="35734"/>
                </a:lnTo>
                <a:lnTo>
                  <a:pt x="26054" y="36092"/>
                </a:lnTo>
                <a:lnTo>
                  <a:pt x="25277" y="36331"/>
                </a:lnTo>
                <a:lnTo>
                  <a:pt x="24381" y="36571"/>
                </a:lnTo>
                <a:lnTo>
                  <a:pt x="23484" y="36810"/>
                </a:lnTo>
                <a:lnTo>
                  <a:pt x="22588" y="36929"/>
                </a:lnTo>
                <a:lnTo>
                  <a:pt x="21632" y="37049"/>
                </a:lnTo>
                <a:lnTo>
                  <a:pt x="20676" y="37108"/>
                </a:lnTo>
                <a:lnTo>
                  <a:pt x="19720" y="37168"/>
                </a:lnTo>
                <a:lnTo>
                  <a:pt x="18704" y="37108"/>
                </a:lnTo>
                <a:lnTo>
                  <a:pt x="17748" y="37049"/>
                </a:lnTo>
                <a:lnTo>
                  <a:pt x="16732" y="36989"/>
                </a:lnTo>
                <a:lnTo>
                  <a:pt x="15776" y="36869"/>
                </a:lnTo>
                <a:lnTo>
                  <a:pt x="14760" y="36690"/>
                </a:lnTo>
                <a:lnTo>
                  <a:pt x="13804" y="36451"/>
                </a:lnTo>
                <a:lnTo>
                  <a:pt x="12848" y="36212"/>
                </a:lnTo>
                <a:lnTo>
                  <a:pt x="11892" y="35913"/>
                </a:lnTo>
                <a:lnTo>
                  <a:pt x="10995" y="35555"/>
                </a:lnTo>
                <a:lnTo>
                  <a:pt x="10039" y="35136"/>
                </a:lnTo>
                <a:lnTo>
                  <a:pt x="9143" y="34718"/>
                </a:lnTo>
                <a:lnTo>
                  <a:pt x="8306" y="34300"/>
                </a:lnTo>
                <a:lnTo>
                  <a:pt x="7470" y="33762"/>
                </a:lnTo>
                <a:lnTo>
                  <a:pt x="6693" y="33224"/>
                </a:lnTo>
                <a:lnTo>
                  <a:pt x="5916" y="32686"/>
                </a:lnTo>
                <a:lnTo>
                  <a:pt x="5199" y="32089"/>
                </a:lnTo>
                <a:lnTo>
                  <a:pt x="4542" y="31432"/>
                </a:lnTo>
                <a:lnTo>
                  <a:pt x="3885" y="30714"/>
                </a:lnTo>
                <a:lnTo>
                  <a:pt x="3347" y="29997"/>
                </a:lnTo>
                <a:lnTo>
                  <a:pt x="2809" y="29221"/>
                </a:lnTo>
                <a:lnTo>
                  <a:pt x="2331" y="28384"/>
                </a:lnTo>
                <a:lnTo>
                  <a:pt x="1913" y="27547"/>
                </a:lnTo>
                <a:lnTo>
                  <a:pt x="1554" y="26711"/>
                </a:lnTo>
                <a:lnTo>
                  <a:pt x="1255" y="25755"/>
                </a:lnTo>
                <a:lnTo>
                  <a:pt x="1076" y="24799"/>
                </a:lnTo>
                <a:lnTo>
                  <a:pt x="956" y="23843"/>
                </a:lnTo>
                <a:lnTo>
                  <a:pt x="837" y="22767"/>
                </a:lnTo>
                <a:lnTo>
                  <a:pt x="837" y="21751"/>
                </a:lnTo>
                <a:lnTo>
                  <a:pt x="897" y="20735"/>
                </a:lnTo>
                <a:lnTo>
                  <a:pt x="1016" y="19660"/>
                </a:lnTo>
                <a:lnTo>
                  <a:pt x="1196" y="18644"/>
                </a:lnTo>
                <a:lnTo>
                  <a:pt x="1375" y="17628"/>
                </a:lnTo>
                <a:lnTo>
                  <a:pt x="1674" y="16553"/>
                </a:lnTo>
                <a:lnTo>
                  <a:pt x="1972" y="15596"/>
                </a:lnTo>
                <a:lnTo>
                  <a:pt x="2331" y="14581"/>
                </a:lnTo>
                <a:lnTo>
                  <a:pt x="2749" y="13625"/>
                </a:lnTo>
                <a:lnTo>
                  <a:pt x="3167" y="12668"/>
                </a:lnTo>
                <a:lnTo>
                  <a:pt x="3705" y="11712"/>
                </a:lnTo>
                <a:lnTo>
                  <a:pt x="4243" y="10816"/>
                </a:lnTo>
                <a:lnTo>
                  <a:pt x="4781" y="9920"/>
                </a:lnTo>
                <a:lnTo>
                  <a:pt x="5438" y="9083"/>
                </a:lnTo>
                <a:lnTo>
                  <a:pt x="6095" y="8306"/>
                </a:lnTo>
                <a:lnTo>
                  <a:pt x="6813" y="7529"/>
                </a:lnTo>
                <a:lnTo>
                  <a:pt x="7530" y="6812"/>
                </a:lnTo>
                <a:lnTo>
                  <a:pt x="8306" y="6155"/>
                </a:lnTo>
                <a:lnTo>
                  <a:pt x="9143" y="5558"/>
                </a:lnTo>
                <a:lnTo>
                  <a:pt x="9980" y="4960"/>
                </a:lnTo>
                <a:lnTo>
                  <a:pt x="10816" y="4422"/>
                </a:lnTo>
                <a:lnTo>
                  <a:pt x="11712" y="3944"/>
                </a:lnTo>
                <a:lnTo>
                  <a:pt x="12669" y="3526"/>
                </a:lnTo>
                <a:lnTo>
                  <a:pt x="13625" y="3108"/>
                </a:lnTo>
                <a:lnTo>
                  <a:pt x="14640" y="2809"/>
                </a:lnTo>
                <a:lnTo>
                  <a:pt x="15656" y="2510"/>
                </a:lnTo>
                <a:lnTo>
                  <a:pt x="16672" y="2271"/>
                </a:lnTo>
                <a:lnTo>
                  <a:pt x="17748" y="2092"/>
                </a:lnTo>
                <a:lnTo>
                  <a:pt x="19959" y="1972"/>
                </a:lnTo>
                <a:lnTo>
                  <a:pt x="21273" y="1912"/>
                </a:lnTo>
                <a:lnTo>
                  <a:pt x="21751" y="1853"/>
                </a:lnTo>
                <a:lnTo>
                  <a:pt x="21871" y="1793"/>
                </a:lnTo>
                <a:lnTo>
                  <a:pt x="21871" y="1673"/>
                </a:lnTo>
                <a:lnTo>
                  <a:pt x="21811" y="1614"/>
                </a:lnTo>
                <a:lnTo>
                  <a:pt x="21453" y="1554"/>
                </a:lnTo>
                <a:lnTo>
                  <a:pt x="20915" y="1494"/>
                </a:lnTo>
                <a:lnTo>
                  <a:pt x="20198" y="1494"/>
                </a:lnTo>
                <a:lnTo>
                  <a:pt x="19301" y="1554"/>
                </a:lnTo>
                <a:lnTo>
                  <a:pt x="18286" y="1614"/>
                </a:lnTo>
                <a:lnTo>
                  <a:pt x="17150" y="1793"/>
                </a:lnTo>
                <a:lnTo>
                  <a:pt x="15955" y="2032"/>
                </a:lnTo>
                <a:lnTo>
                  <a:pt x="14700" y="2331"/>
                </a:lnTo>
                <a:lnTo>
                  <a:pt x="13386" y="2689"/>
                </a:lnTo>
                <a:lnTo>
                  <a:pt x="12071" y="3167"/>
                </a:lnTo>
                <a:lnTo>
                  <a:pt x="10816" y="3705"/>
                </a:lnTo>
                <a:lnTo>
                  <a:pt x="9561" y="4303"/>
                </a:lnTo>
                <a:lnTo>
                  <a:pt x="8426" y="5080"/>
                </a:lnTo>
                <a:lnTo>
                  <a:pt x="7888" y="5438"/>
                </a:lnTo>
                <a:lnTo>
                  <a:pt x="7350" y="5856"/>
                </a:lnTo>
                <a:lnTo>
                  <a:pt x="6872" y="6334"/>
                </a:lnTo>
                <a:lnTo>
                  <a:pt x="6454" y="6812"/>
                </a:lnTo>
                <a:lnTo>
                  <a:pt x="5677" y="7768"/>
                </a:lnTo>
                <a:lnTo>
                  <a:pt x="4900" y="8725"/>
                </a:lnTo>
                <a:lnTo>
                  <a:pt x="4243" y="9800"/>
                </a:lnTo>
                <a:lnTo>
                  <a:pt x="3526" y="10816"/>
                </a:lnTo>
                <a:lnTo>
                  <a:pt x="2928" y="11951"/>
                </a:lnTo>
                <a:lnTo>
                  <a:pt x="2331" y="13087"/>
                </a:lnTo>
                <a:lnTo>
                  <a:pt x="1793" y="14222"/>
                </a:lnTo>
                <a:lnTo>
                  <a:pt x="1315" y="15417"/>
                </a:lnTo>
                <a:lnTo>
                  <a:pt x="956" y="16612"/>
                </a:lnTo>
                <a:lnTo>
                  <a:pt x="598" y="17867"/>
                </a:lnTo>
                <a:lnTo>
                  <a:pt x="299" y="19062"/>
                </a:lnTo>
                <a:lnTo>
                  <a:pt x="120" y="20317"/>
                </a:lnTo>
                <a:lnTo>
                  <a:pt x="0" y="21512"/>
                </a:lnTo>
                <a:lnTo>
                  <a:pt x="0" y="22767"/>
                </a:lnTo>
                <a:lnTo>
                  <a:pt x="0" y="23962"/>
                </a:lnTo>
                <a:lnTo>
                  <a:pt x="180" y="25217"/>
                </a:lnTo>
                <a:lnTo>
                  <a:pt x="419" y="26412"/>
                </a:lnTo>
                <a:lnTo>
                  <a:pt x="777" y="27607"/>
                </a:lnTo>
                <a:lnTo>
                  <a:pt x="1255" y="28743"/>
                </a:lnTo>
                <a:lnTo>
                  <a:pt x="1853" y="29758"/>
                </a:lnTo>
                <a:lnTo>
                  <a:pt x="2510" y="30774"/>
                </a:lnTo>
                <a:lnTo>
                  <a:pt x="3227" y="31730"/>
                </a:lnTo>
                <a:lnTo>
                  <a:pt x="4064" y="32627"/>
                </a:lnTo>
                <a:lnTo>
                  <a:pt x="4900" y="33403"/>
                </a:lnTo>
                <a:lnTo>
                  <a:pt x="5856" y="34180"/>
                </a:lnTo>
                <a:lnTo>
                  <a:pt x="6872" y="34897"/>
                </a:lnTo>
                <a:lnTo>
                  <a:pt x="7948" y="35555"/>
                </a:lnTo>
                <a:lnTo>
                  <a:pt x="9083" y="36092"/>
                </a:lnTo>
                <a:lnTo>
                  <a:pt x="10219" y="36630"/>
                </a:lnTo>
                <a:lnTo>
                  <a:pt x="11414" y="37049"/>
                </a:lnTo>
                <a:lnTo>
                  <a:pt x="12609" y="37407"/>
                </a:lnTo>
                <a:lnTo>
                  <a:pt x="13864" y="37766"/>
                </a:lnTo>
                <a:lnTo>
                  <a:pt x="15119" y="38005"/>
                </a:lnTo>
                <a:lnTo>
                  <a:pt x="16433" y="38184"/>
                </a:lnTo>
                <a:lnTo>
                  <a:pt x="17688" y="38303"/>
                </a:lnTo>
                <a:lnTo>
                  <a:pt x="20257" y="38303"/>
                </a:lnTo>
                <a:lnTo>
                  <a:pt x="21512" y="38184"/>
                </a:lnTo>
                <a:lnTo>
                  <a:pt x="22767" y="38064"/>
                </a:lnTo>
                <a:lnTo>
                  <a:pt x="24022" y="37825"/>
                </a:lnTo>
                <a:lnTo>
                  <a:pt x="25217" y="37467"/>
                </a:lnTo>
                <a:lnTo>
                  <a:pt x="26353" y="37108"/>
                </a:lnTo>
                <a:lnTo>
                  <a:pt x="27488" y="36630"/>
                </a:lnTo>
                <a:lnTo>
                  <a:pt x="28563" y="36092"/>
                </a:lnTo>
                <a:lnTo>
                  <a:pt x="29579" y="35495"/>
                </a:lnTo>
                <a:lnTo>
                  <a:pt x="30595" y="34838"/>
                </a:lnTo>
                <a:lnTo>
                  <a:pt x="31491" y="34061"/>
                </a:lnTo>
                <a:lnTo>
                  <a:pt x="32328" y="33224"/>
                </a:lnTo>
                <a:lnTo>
                  <a:pt x="33165" y="32268"/>
                </a:lnTo>
                <a:lnTo>
                  <a:pt x="33882" y="31252"/>
                </a:lnTo>
                <a:lnTo>
                  <a:pt x="34599" y="30177"/>
                </a:lnTo>
                <a:lnTo>
                  <a:pt x="35196" y="29041"/>
                </a:lnTo>
                <a:lnTo>
                  <a:pt x="35734" y="27906"/>
                </a:lnTo>
                <a:lnTo>
                  <a:pt x="36212" y="26711"/>
                </a:lnTo>
                <a:lnTo>
                  <a:pt x="36630" y="25516"/>
                </a:lnTo>
                <a:lnTo>
                  <a:pt x="36929" y="24261"/>
                </a:lnTo>
                <a:lnTo>
                  <a:pt x="37168" y="23006"/>
                </a:lnTo>
                <a:lnTo>
                  <a:pt x="37347" y="21751"/>
                </a:lnTo>
                <a:lnTo>
                  <a:pt x="37467" y="20496"/>
                </a:lnTo>
                <a:lnTo>
                  <a:pt x="37467" y="19241"/>
                </a:lnTo>
                <a:lnTo>
                  <a:pt x="37407" y="17927"/>
                </a:lnTo>
                <a:lnTo>
                  <a:pt x="37288" y="16672"/>
                </a:lnTo>
                <a:lnTo>
                  <a:pt x="37108" y="15417"/>
                </a:lnTo>
                <a:lnTo>
                  <a:pt x="36810" y="14162"/>
                </a:lnTo>
                <a:lnTo>
                  <a:pt x="36571" y="13385"/>
                </a:lnTo>
                <a:lnTo>
                  <a:pt x="36272" y="12609"/>
                </a:lnTo>
                <a:lnTo>
                  <a:pt x="35973" y="11832"/>
                </a:lnTo>
                <a:lnTo>
                  <a:pt x="35615" y="11055"/>
                </a:lnTo>
                <a:lnTo>
                  <a:pt x="35256" y="10338"/>
                </a:lnTo>
                <a:lnTo>
                  <a:pt x="34898" y="9621"/>
                </a:lnTo>
                <a:lnTo>
                  <a:pt x="34001" y="8187"/>
                </a:lnTo>
                <a:lnTo>
                  <a:pt x="32985" y="6872"/>
                </a:lnTo>
                <a:lnTo>
                  <a:pt x="31850" y="5677"/>
                </a:lnTo>
                <a:lnTo>
                  <a:pt x="30655" y="4542"/>
                </a:lnTo>
                <a:lnTo>
                  <a:pt x="29340" y="3526"/>
                </a:lnTo>
                <a:lnTo>
                  <a:pt x="28085" y="2630"/>
                </a:lnTo>
                <a:lnTo>
                  <a:pt x="26771" y="1912"/>
                </a:lnTo>
                <a:lnTo>
                  <a:pt x="25396" y="1255"/>
                </a:lnTo>
                <a:lnTo>
                  <a:pt x="23962" y="717"/>
                </a:lnTo>
                <a:lnTo>
                  <a:pt x="22648" y="299"/>
                </a:lnTo>
                <a:lnTo>
                  <a:pt x="2133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8" name="Google Shape;178;p7"/>
          <p:cNvSpPr/>
          <p:nvPr/>
        </p:nvSpPr>
        <p:spPr>
          <a:xfrm rot="-548659">
            <a:off x="11297741" y="5384373"/>
            <a:ext cx="1021139" cy="764681"/>
          </a:xfrm>
          <a:custGeom>
            <a:avLst/>
            <a:gdLst/>
            <a:ahLst/>
            <a:cxnLst/>
            <a:rect l="l" t="t" r="r" b="b"/>
            <a:pathLst>
              <a:path w="38304" h="28684" extrusionOk="0">
                <a:moveTo>
                  <a:pt x="33404" y="2690"/>
                </a:moveTo>
                <a:lnTo>
                  <a:pt x="34061" y="5200"/>
                </a:lnTo>
                <a:lnTo>
                  <a:pt x="34778" y="7769"/>
                </a:lnTo>
                <a:lnTo>
                  <a:pt x="35017" y="9084"/>
                </a:lnTo>
                <a:lnTo>
                  <a:pt x="35256" y="10398"/>
                </a:lnTo>
                <a:lnTo>
                  <a:pt x="35316" y="11713"/>
                </a:lnTo>
                <a:lnTo>
                  <a:pt x="35316" y="12370"/>
                </a:lnTo>
                <a:lnTo>
                  <a:pt x="35316" y="12968"/>
                </a:lnTo>
                <a:lnTo>
                  <a:pt x="33344" y="12251"/>
                </a:lnTo>
                <a:lnTo>
                  <a:pt x="31313" y="11593"/>
                </a:lnTo>
                <a:lnTo>
                  <a:pt x="29281" y="10996"/>
                </a:lnTo>
                <a:lnTo>
                  <a:pt x="27249" y="10458"/>
                </a:lnTo>
                <a:lnTo>
                  <a:pt x="25277" y="9861"/>
                </a:lnTo>
                <a:lnTo>
                  <a:pt x="23186" y="9323"/>
                </a:lnTo>
                <a:lnTo>
                  <a:pt x="22170" y="9084"/>
                </a:lnTo>
                <a:lnTo>
                  <a:pt x="21094" y="8904"/>
                </a:lnTo>
                <a:lnTo>
                  <a:pt x="20079" y="8785"/>
                </a:lnTo>
                <a:lnTo>
                  <a:pt x="19063" y="8665"/>
                </a:lnTo>
                <a:lnTo>
                  <a:pt x="26233" y="5678"/>
                </a:lnTo>
                <a:lnTo>
                  <a:pt x="33404" y="2690"/>
                </a:lnTo>
                <a:close/>
                <a:moveTo>
                  <a:pt x="17330" y="9442"/>
                </a:moveTo>
                <a:lnTo>
                  <a:pt x="17330" y="9502"/>
                </a:lnTo>
                <a:lnTo>
                  <a:pt x="17270" y="9622"/>
                </a:lnTo>
                <a:lnTo>
                  <a:pt x="17091" y="9980"/>
                </a:lnTo>
                <a:lnTo>
                  <a:pt x="16493" y="10936"/>
                </a:lnTo>
                <a:lnTo>
                  <a:pt x="15358" y="12490"/>
                </a:lnTo>
                <a:lnTo>
                  <a:pt x="14223" y="14342"/>
                </a:lnTo>
                <a:lnTo>
                  <a:pt x="13147" y="16195"/>
                </a:lnTo>
                <a:lnTo>
                  <a:pt x="10996" y="19959"/>
                </a:lnTo>
                <a:lnTo>
                  <a:pt x="10697" y="20676"/>
                </a:lnTo>
                <a:lnTo>
                  <a:pt x="10338" y="21513"/>
                </a:lnTo>
                <a:lnTo>
                  <a:pt x="9920" y="22349"/>
                </a:lnTo>
                <a:lnTo>
                  <a:pt x="9741" y="22708"/>
                </a:lnTo>
                <a:lnTo>
                  <a:pt x="9502" y="22947"/>
                </a:lnTo>
                <a:lnTo>
                  <a:pt x="9263" y="23126"/>
                </a:lnTo>
                <a:lnTo>
                  <a:pt x="8964" y="23186"/>
                </a:lnTo>
                <a:lnTo>
                  <a:pt x="8665" y="23186"/>
                </a:lnTo>
                <a:lnTo>
                  <a:pt x="8367" y="23126"/>
                </a:lnTo>
                <a:lnTo>
                  <a:pt x="8068" y="23007"/>
                </a:lnTo>
                <a:lnTo>
                  <a:pt x="7709" y="22827"/>
                </a:lnTo>
                <a:lnTo>
                  <a:pt x="6992" y="22349"/>
                </a:lnTo>
                <a:lnTo>
                  <a:pt x="6275" y="21812"/>
                </a:lnTo>
                <a:lnTo>
                  <a:pt x="5618" y="21274"/>
                </a:lnTo>
                <a:lnTo>
                  <a:pt x="4602" y="20318"/>
                </a:lnTo>
                <a:lnTo>
                  <a:pt x="3945" y="19660"/>
                </a:lnTo>
                <a:lnTo>
                  <a:pt x="3347" y="19003"/>
                </a:lnTo>
                <a:lnTo>
                  <a:pt x="2750" y="18286"/>
                </a:lnTo>
                <a:lnTo>
                  <a:pt x="2272" y="17509"/>
                </a:lnTo>
                <a:lnTo>
                  <a:pt x="2032" y="17031"/>
                </a:lnTo>
                <a:lnTo>
                  <a:pt x="1913" y="16673"/>
                </a:lnTo>
                <a:lnTo>
                  <a:pt x="1853" y="16493"/>
                </a:lnTo>
                <a:lnTo>
                  <a:pt x="1913" y="16314"/>
                </a:lnTo>
                <a:lnTo>
                  <a:pt x="1973" y="16195"/>
                </a:lnTo>
                <a:lnTo>
                  <a:pt x="2092" y="16015"/>
                </a:lnTo>
                <a:lnTo>
                  <a:pt x="2331" y="15836"/>
                </a:lnTo>
                <a:lnTo>
                  <a:pt x="2570" y="15657"/>
                </a:lnTo>
                <a:lnTo>
                  <a:pt x="3228" y="15418"/>
                </a:lnTo>
                <a:lnTo>
                  <a:pt x="4542" y="14999"/>
                </a:lnTo>
                <a:lnTo>
                  <a:pt x="17330" y="9442"/>
                </a:lnTo>
                <a:close/>
                <a:moveTo>
                  <a:pt x="18107" y="9263"/>
                </a:moveTo>
                <a:lnTo>
                  <a:pt x="18286" y="9323"/>
                </a:lnTo>
                <a:lnTo>
                  <a:pt x="18824" y="9382"/>
                </a:lnTo>
                <a:lnTo>
                  <a:pt x="20437" y="9622"/>
                </a:lnTo>
                <a:lnTo>
                  <a:pt x="21991" y="9920"/>
                </a:lnTo>
                <a:lnTo>
                  <a:pt x="23724" y="10219"/>
                </a:lnTo>
                <a:lnTo>
                  <a:pt x="25516" y="10637"/>
                </a:lnTo>
                <a:lnTo>
                  <a:pt x="27249" y="11115"/>
                </a:lnTo>
                <a:lnTo>
                  <a:pt x="28922" y="11593"/>
                </a:lnTo>
                <a:lnTo>
                  <a:pt x="32388" y="12669"/>
                </a:lnTo>
                <a:lnTo>
                  <a:pt x="33046" y="12908"/>
                </a:lnTo>
                <a:lnTo>
                  <a:pt x="33822" y="13267"/>
                </a:lnTo>
                <a:lnTo>
                  <a:pt x="34599" y="13446"/>
                </a:lnTo>
                <a:lnTo>
                  <a:pt x="34958" y="13506"/>
                </a:lnTo>
                <a:lnTo>
                  <a:pt x="35256" y="13506"/>
                </a:lnTo>
                <a:lnTo>
                  <a:pt x="35137" y="14043"/>
                </a:lnTo>
                <a:lnTo>
                  <a:pt x="34958" y="14641"/>
                </a:lnTo>
                <a:lnTo>
                  <a:pt x="34539" y="15776"/>
                </a:lnTo>
                <a:lnTo>
                  <a:pt x="34061" y="16852"/>
                </a:lnTo>
                <a:lnTo>
                  <a:pt x="33404" y="17868"/>
                </a:lnTo>
                <a:lnTo>
                  <a:pt x="32687" y="18884"/>
                </a:lnTo>
                <a:lnTo>
                  <a:pt x="31850" y="19780"/>
                </a:lnTo>
                <a:lnTo>
                  <a:pt x="30954" y="20676"/>
                </a:lnTo>
                <a:lnTo>
                  <a:pt x="29938" y="21453"/>
                </a:lnTo>
                <a:lnTo>
                  <a:pt x="28922" y="22230"/>
                </a:lnTo>
                <a:lnTo>
                  <a:pt x="27847" y="22887"/>
                </a:lnTo>
                <a:lnTo>
                  <a:pt x="26711" y="23544"/>
                </a:lnTo>
                <a:lnTo>
                  <a:pt x="25576" y="24082"/>
                </a:lnTo>
                <a:lnTo>
                  <a:pt x="24441" y="24501"/>
                </a:lnTo>
                <a:lnTo>
                  <a:pt x="23305" y="24919"/>
                </a:lnTo>
                <a:lnTo>
                  <a:pt x="22170" y="25218"/>
                </a:lnTo>
                <a:lnTo>
                  <a:pt x="21035" y="25457"/>
                </a:lnTo>
                <a:lnTo>
                  <a:pt x="21035" y="25457"/>
                </a:lnTo>
                <a:lnTo>
                  <a:pt x="21094" y="25277"/>
                </a:lnTo>
                <a:lnTo>
                  <a:pt x="21035" y="25098"/>
                </a:lnTo>
                <a:lnTo>
                  <a:pt x="20915" y="24979"/>
                </a:lnTo>
                <a:lnTo>
                  <a:pt x="20796" y="25038"/>
                </a:lnTo>
                <a:lnTo>
                  <a:pt x="20736" y="25038"/>
                </a:lnTo>
                <a:lnTo>
                  <a:pt x="20796" y="24919"/>
                </a:lnTo>
                <a:lnTo>
                  <a:pt x="20796" y="24680"/>
                </a:lnTo>
                <a:lnTo>
                  <a:pt x="20736" y="23963"/>
                </a:lnTo>
                <a:lnTo>
                  <a:pt x="20497" y="22887"/>
                </a:lnTo>
                <a:lnTo>
                  <a:pt x="20198" y="21752"/>
                </a:lnTo>
                <a:lnTo>
                  <a:pt x="19541" y="19421"/>
                </a:lnTo>
                <a:lnTo>
                  <a:pt x="19123" y="18107"/>
                </a:lnTo>
                <a:lnTo>
                  <a:pt x="18704" y="16195"/>
                </a:lnTo>
                <a:lnTo>
                  <a:pt x="18346" y="14282"/>
                </a:lnTo>
                <a:lnTo>
                  <a:pt x="18107" y="12370"/>
                </a:lnTo>
                <a:lnTo>
                  <a:pt x="17987" y="10458"/>
                </a:lnTo>
                <a:lnTo>
                  <a:pt x="19003" y="11713"/>
                </a:lnTo>
                <a:lnTo>
                  <a:pt x="20138" y="13028"/>
                </a:lnTo>
                <a:lnTo>
                  <a:pt x="21274" y="14223"/>
                </a:lnTo>
                <a:lnTo>
                  <a:pt x="22529" y="15418"/>
                </a:lnTo>
                <a:lnTo>
                  <a:pt x="23783" y="16613"/>
                </a:lnTo>
                <a:lnTo>
                  <a:pt x="25038" y="17688"/>
                </a:lnTo>
                <a:lnTo>
                  <a:pt x="26353" y="18764"/>
                </a:lnTo>
                <a:lnTo>
                  <a:pt x="27668" y="19840"/>
                </a:lnTo>
                <a:lnTo>
                  <a:pt x="28146" y="20198"/>
                </a:lnTo>
                <a:lnTo>
                  <a:pt x="28803" y="20736"/>
                </a:lnTo>
                <a:lnTo>
                  <a:pt x="29161" y="20915"/>
                </a:lnTo>
                <a:lnTo>
                  <a:pt x="29520" y="21095"/>
                </a:lnTo>
                <a:lnTo>
                  <a:pt x="29819" y="21095"/>
                </a:lnTo>
                <a:lnTo>
                  <a:pt x="29938" y="21035"/>
                </a:lnTo>
                <a:lnTo>
                  <a:pt x="29998" y="20975"/>
                </a:lnTo>
                <a:lnTo>
                  <a:pt x="30058" y="20855"/>
                </a:lnTo>
                <a:lnTo>
                  <a:pt x="30058" y="20736"/>
                </a:lnTo>
                <a:lnTo>
                  <a:pt x="29998" y="20437"/>
                </a:lnTo>
                <a:lnTo>
                  <a:pt x="29759" y="20198"/>
                </a:lnTo>
                <a:lnTo>
                  <a:pt x="29460" y="19899"/>
                </a:lnTo>
                <a:lnTo>
                  <a:pt x="28743" y="19421"/>
                </a:lnTo>
                <a:lnTo>
                  <a:pt x="28265" y="19123"/>
                </a:lnTo>
                <a:lnTo>
                  <a:pt x="26950" y="18107"/>
                </a:lnTo>
                <a:lnTo>
                  <a:pt x="25636" y="17091"/>
                </a:lnTo>
                <a:lnTo>
                  <a:pt x="24321" y="16015"/>
                </a:lnTo>
                <a:lnTo>
                  <a:pt x="23066" y="14880"/>
                </a:lnTo>
                <a:lnTo>
                  <a:pt x="21871" y="13745"/>
                </a:lnTo>
                <a:lnTo>
                  <a:pt x="20676" y="12550"/>
                </a:lnTo>
                <a:lnTo>
                  <a:pt x="19481" y="11295"/>
                </a:lnTo>
                <a:lnTo>
                  <a:pt x="18943" y="10697"/>
                </a:lnTo>
                <a:lnTo>
                  <a:pt x="18465" y="10040"/>
                </a:lnTo>
                <a:lnTo>
                  <a:pt x="18047" y="9502"/>
                </a:lnTo>
                <a:lnTo>
                  <a:pt x="17987" y="9382"/>
                </a:lnTo>
                <a:lnTo>
                  <a:pt x="17987" y="9263"/>
                </a:lnTo>
                <a:close/>
                <a:moveTo>
                  <a:pt x="17509" y="9861"/>
                </a:moveTo>
                <a:lnTo>
                  <a:pt x="17390" y="10876"/>
                </a:lnTo>
                <a:lnTo>
                  <a:pt x="17390" y="11832"/>
                </a:lnTo>
                <a:lnTo>
                  <a:pt x="17390" y="12848"/>
                </a:lnTo>
                <a:lnTo>
                  <a:pt x="17509" y="13804"/>
                </a:lnTo>
                <a:lnTo>
                  <a:pt x="17629" y="14820"/>
                </a:lnTo>
                <a:lnTo>
                  <a:pt x="17808" y="15776"/>
                </a:lnTo>
                <a:lnTo>
                  <a:pt x="18286" y="17748"/>
                </a:lnTo>
                <a:lnTo>
                  <a:pt x="19302" y="21692"/>
                </a:lnTo>
                <a:lnTo>
                  <a:pt x="19780" y="23604"/>
                </a:lnTo>
                <a:lnTo>
                  <a:pt x="19959" y="24620"/>
                </a:lnTo>
                <a:lnTo>
                  <a:pt x="20138" y="25576"/>
                </a:lnTo>
                <a:lnTo>
                  <a:pt x="18764" y="25696"/>
                </a:lnTo>
                <a:lnTo>
                  <a:pt x="17449" y="25696"/>
                </a:lnTo>
                <a:lnTo>
                  <a:pt x="16135" y="25576"/>
                </a:lnTo>
                <a:lnTo>
                  <a:pt x="14820" y="25457"/>
                </a:lnTo>
                <a:lnTo>
                  <a:pt x="13506" y="25158"/>
                </a:lnTo>
                <a:lnTo>
                  <a:pt x="12191" y="24799"/>
                </a:lnTo>
                <a:lnTo>
                  <a:pt x="10936" y="24321"/>
                </a:lnTo>
                <a:lnTo>
                  <a:pt x="9741" y="23843"/>
                </a:lnTo>
                <a:lnTo>
                  <a:pt x="9980" y="23544"/>
                </a:lnTo>
                <a:lnTo>
                  <a:pt x="10219" y="23186"/>
                </a:lnTo>
                <a:lnTo>
                  <a:pt x="10637" y="22409"/>
                </a:lnTo>
                <a:lnTo>
                  <a:pt x="10996" y="21573"/>
                </a:lnTo>
                <a:lnTo>
                  <a:pt x="11354" y="20855"/>
                </a:lnTo>
                <a:lnTo>
                  <a:pt x="13386" y="17031"/>
                </a:lnTo>
                <a:lnTo>
                  <a:pt x="15418" y="13446"/>
                </a:lnTo>
                <a:lnTo>
                  <a:pt x="17509" y="9861"/>
                </a:lnTo>
                <a:close/>
                <a:moveTo>
                  <a:pt x="35256" y="1973"/>
                </a:moveTo>
                <a:lnTo>
                  <a:pt x="35735" y="3228"/>
                </a:lnTo>
                <a:lnTo>
                  <a:pt x="36213" y="4542"/>
                </a:lnTo>
                <a:lnTo>
                  <a:pt x="36631" y="5857"/>
                </a:lnTo>
                <a:lnTo>
                  <a:pt x="36989" y="7231"/>
                </a:lnTo>
                <a:lnTo>
                  <a:pt x="37228" y="8546"/>
                </a:lnTo>
                <a:lnTo>
                  <a:pt x="37408" y="9920"/>
                </a:lnTo>
                <a:lnTo>
                  <a:pt x="37467" y="11295"/>
                </a:lnTo>
                <a:lnTo>
                  <a:pt x="37348" y="12729"/>
                </a:lnTo>
                <a:lnTo>
                  <a:pt x="37288" y="13386"/>
                </a:lnTo>
                <a:lnTo>
                  <a:pt x="37169" y="14043"/>
                </a:lnTo>
                <a:lnTo>
                  <a:pt x="36989" y="14760"/>
                </a:lnTo>
                <a:lnTo>
                  <a:pt x="36750" y="15418"/>
                </a:lnTo>
                <a:lnTo>
                  <a:pt x="36511" y="16075"/>
                </a:lnTo>
                <a:lnTo>
                  <a:pt x="36213" y="16732"/>
                </a:lnTo>
                <a:lnTo>
                  <a:pt x="35495" y="17987"/>
                </a:lnTo>
                <a:lnTo>
                  <a:pt x="34659" y="19182"/>
                </a:lnTo>
                <a:lnTo>
                  <a:pt x="33763" y="20377"/>
                </a:lnTo>
                <a:lnTo>
                  <a:pt x="32687" y="21453"/>
                </a:lnTo>
                <a:lnTo>
                  <a:pt x="31611" y="22469"/>
                </a:lnTo>
                <a:lnTo>
                  <a:pt x="30416" y="23425"/>
                </a:lnTo>
                <a:lnTo>
                  <a:pt x="29161" y="24321"/>
                </a:lnTo>
                <a:lnTo>
                  <a:pt x="27847" y="25098"/>
                </a:lnTo>
                <a:lnTo>
                  <a:pt x="26532" y="25815"/>
                </a:lnTo>
                <a:lnTo>
                  <a:pt x="25158" y="26413"/>
                </a:lnTo>
                <a:lnTo>
                  <a:pt x="23843" y="26891"/>
                </a:lnTo>
                <a:lnTo>
                  <a:pt x="22469" y="27309"/>
                </a:lnTo>
                <a:lnTo>
                  <a:pt x="21154" y="27548"/>
                </a:lnTo>
                <a:lnTo>
                  <a:pt x="20437" y="27668"/>
                </a:lnTo>
                <a:lnTo>
                  <a:pt x="19660" y="27727"/>
                </a:lnTo>
                <a:lnTo>
                  <a:pt x="18107" y="27727"/>
                </a:lnTo>
                <a:lnTo>
                  <a:pt x="16553" y="27548"/>
                </a:lnTo>
                <a:lnTo>
                  <a:pt x="14999" y="27309"/>
                </a:lnTo>
                <a:lnTo>
                  <a:pt x="13506" y="26951"/>
                </a:lnTo>
                <a:lnTo>
                  <a:pt x="12012" y="26472"/>
                </a:lnTo>
                <a:lnTo>
                  <a:pt x="10578" y="25994"/>
                </a:lnTo>
                <a:lnTo>
                  <a:pt x="9143" y="25397"/>
                </a:lnTo>
                <a:lnTo>
                  <a:pt x="8367" y="25038"/>
                </a:lnTo>
                <a:lnTo>
                  <a:pt x="7650" y="24680"/>
                </a:lnTo>
                <a:lnTo>
                  <a:pt x="6932" y="24262"/>
                </a:lnTo>
                <a:lnTo>
                  <a:pt x="6335" y="23843"/>
                </a:lnTo>
                <a:lnTo>
                  <a:pt x="5678" y="23365"/>
                </a:lnTo>
                <a:lnTo>
                  <a:pt x="5140" y="22827"/>
                </a:lnTo>
                <a:lnTo>
                  <a:pt x="4602" y="22290"/>
                </a:lnTo>
                <a:lnTo>
                  <a:pt x="4064" y="21752"/>
                </a:lnTo>
                <a:lnTo>
                  <a:pt x="3108" y="20557"/>
                </a:lnTo>
                <a:lnTo>
                  <a:pt x="2272" y="19302"/>
                </a:lnTo>
                <a:lnTo>
                  <a:pt x="1435" y="17927"/>
                </a:lnTo>
                <a:lnTo>
                  <a:pt x="658" y="16434"/>
                </a:lnTo>
                <a:lnTo>
                  <a:pt x="957" y="16374"/>
                </a:lnTo>
                <a:lnTo>
                  <a:pt x="1136" y="16434"/>
                </a:lnTo>
                <a:lnTo>
                  <a:pt x="1256" y="16434"/>
                </a:lnTo>
                <a:lnTo>
                  <a:pt x="1315" y="16553"/>
                </a:lnTo>
                <a:lnTo>
                  <a:pt x="1435" y="16912"/>
                </a:lnTo>
                <a:lnTo>
                  <a:pt x="1554" y="17449"/>
                </a:lnTo>
                <a:lnTo>
                  <a:pt x="1734" y="17808"/>
                </a:lnTo>
                <a:lnTo>
                  <a:pt x="1973" y="18226"/>
                </a:lnTo>
                <a:lnTo>
                  <a:pt x="2511" y="18943"/>
                </a:lnTo>
                <a:lnTo>
                  <a:pt x="3048" y="19660"/>
                </a:lnTo>
                <a:lnTo>
                  <a:pt x="3646" y="20377"/>
                </a:lnTo>
                <a:lnTo>
                  <a:pt x="4303" y="20975"/>
                </a:lnTo>
                <a:lnTo>
                  <a:pt x="4961" y="21632"/>
                </a:lnTo>
                <a:lnTo>
                  <a:pt x="5678" y="22230"/>
                </a:lnTo>
                <a:lnTo>
                  <a:pt x="6395" y="22827"/>
                </a:lnTo>
                <a:lnTo>
                  <a:pt x="7231" y="23365"/>
                </a:lnTo>
                <a:lnTo>
                  <a:pt x="8008" y="23903"/>
                </a:lnTo>
                <a:lnTo>
                  <a:pt x="8845" y="24381"/>
                </a:lnTo>
                <a:lnTo>
                  <a:pt x="9681" y="24799"/>
                </a:lnTo>
                <a:lnTo>
                  <a:pt x="10578" y="25158"/>
                </a:lnTo>
                <a:lnTo>
                  <a:pt x="11414" y="25516"/>
                </a:lnTo>
                <a:lnTo>
                  <a:pt x="12310" y="25815"/>
                </a:lnTo>
                <a:lnTo>
                  <a:pt x="13147" y="26054"/>
                </a:lnTo>
                <a:lnTo>
                  <a:pt x="13984" y="26233"/>
                </a:lnTo>
                <a:lnTo>
                  <a:pt x="14820" y="26413"/>
                </a:lnTo>
                <a:lnTo>
                  <a:pt x="15716" y="26532"/>
                </a:lnTo>
                <a:lnTo>
                  <a:pt x="16553" y="26592"/>
                </a:lnTo>
                <a:lnTo>
                  <a:pt x="17449" y="26652"/>
                </a:lnTo>
                <a:lnTo>
                  <a:pt x="18346" y="26652"/>
                </a:lnTo>
                <a:lnTo>
                  <a:pt x="19182" y="26592"/>
                </a:lnTo>
                <a:lnTo>
                  <a:pt x="20079" y="26532"/>
                </a:lnTo>
                <a:lnTo>
                  <a:pt x="20915" y="26413"/>
                </a:lnTo>
                <a:lnTo>
                  <a:pt x="21812" y="26233"/>
                </a:lnTo>
                <a:lnTo>
                  <a:pt x="22648" y="26054"/>
                </a:lnTo>
                <a:lnTo>
                  <a:pt x="23485" y="25815"/>
                </a:lnTo>
                <a:lnTo>
                  <a:pt x="24321" y="25516"/>
                </a:lnTo>
                <a:lnTo>
                  <a:pt x="25158" y="25218"/>
                </a:lnTo>
                <a:lnTo>
                  <a:pt x="26592" y="24620"/>
                </a:lnTo>
                <a:lnTo>
                  <a:pt x="28026" y="23843"/>
                </a:lnTo>
                <a:lnTo>
                  <a:pt x="29341" y="22947"/>
                </a:lnTo>
                <a:lnTo>
                  <a:pt x="30596" y="21991"/>
                </a:lnTo>
                <a:lnTo>
                  <a:pt x="31791" y="20975"/>
                </a:lnTo>
                <a:lnTo>
                  <a:pt x="32328" y="20377"/>
                </a:lnTo>
                <a:lnTo>
                  <a:pt x="32866" y="19780"/>
                </a:lnTo>
                <a:lnTo>
                  <a:pt x="33344" y="19182"/>
                </a:lnTo>
                <a:lnTo>
                  <a:pt x="33822" y="18525"/>
                </a:lnTo>
                <a:lnTo>
                  <a:pt x="34241" y="17868"/>
                </a:lnTo>
                <a:lnTo>
                  <a:pt x="34659" y="17151"/>
                </a:lnTo>
                <a:lnTo>
                  <a:pt x="35077" y="16314"/>
                </a:lnTo>
                <a:lnTo>
                  <a:pt x="35436" y="15478"/>
                </a:lnTo>
                <a:lnTo>
                  <a:pt x="35675" y="14581"/>
                </a:lnTo>
                <a:lnTo>
                  <a:pt x="35914" y="13745"/>
                </a:lnTo>
                <a:lnTo>
                  <a:pt x="36033" y="12848"/>
                </a:lnTo>
                <a:lnTo>
                  <a:pt x="36033" y="11892"/>
                </a:lnTo>
                <a:lnTo>
                  <a:pt x="36033" y="10996"/>
                </a:lnTo>
                <a:lnTo>
                  <a:pt x="35914" y="10040"/>
                </a:lnTo>
                <a:lnTo>
                  <a:pt x="35735" y="8904"/>
                </a:lnTo>
                <a:lnTo>
                  <a:pt x="35495" y="7769"/>
                </a:lnTo>
                <a:lnTo>
                  <a:pt x="34898" y="5439"/>
                </a:lnTo>
                <a:lnTo>
                  <a:pt x="34539" y="4303"/>
                </a:lnTo>
                <a:lnTo>
                  <a:pt x="34420" y="3706"/>
                </a:lnTo>
                <a:lnTo>
                  <a:pt x="34360" y="3168"/>
                </a:lnTo>
                <a:lnTo>
                  <a:pt x="34360" y="2630"/>
                </a:lnTo>
                <a:lnTo>
                  <a:pt x="34360" y="2451"/>
                </a:lnTo>
                <a:lnTo>
                  <a:pt x="34420" y="2331"/>
                </a:lnTo>
                <a:lnTo>
                  <a:pt x="34480" y="2272"/>
                </a:lnTo>
                <a:lnTo>
                  <a:pt x="34659" y="2212"/>
                </a:lnTo>
                <a:lnTo>
                  <a:pt x="35256" y="1973"/>
                </a:lnTo>
                <a:close/>
                <a:moveTo>
                  <a:pt x="35137" y="1"/>
                </a:moveTo>
                <a:lnTo>
                  <a:pt x="34958" y="120"/>
                </a:lnTo>
                <a:lnTo>
                  <a:pt x="34838" y="240"/>
                </a:lnTo>
                <a:lnTo>
                  <a:pt x="34778" y="479"/>
                </a:lnTo>
                <a:lnTo>
                  <a:pt x="34778" y="658"/>
                </a:lnTo>
                <a:lnTo>
                  <a:pt x="34838" y="897"/>
                </a:lnTo>
                <a:lnTo>
                  <a:pt x="34420" y="1017"/>
                </a:lnTo>
                <a:lnTo>
                  <a:pt x="34002" y="1077"/>
                </a:lnTo>
                <a:lnTo>
                  <a:pt x="33643" y="1136"/>
                </a:lnTo>
                <a:lnTo>
                  <a:pt x="33285" y="1256"/>
                </a:lnTo>
                <a:lnTo>
                  <a:pt x="32986" y="1435"/>
                </a:lnTo>
                <a:lnTo>
                  <a:pt x="32567" y="1674"/>
                </a:lnTo>
                <a:lnTo>
                  <a:pt x="32149" y="1973"/>
                </a:lnTo>
                <a:lnTo>
                  <a:pt x="31671" y="2152"/>
                </a:lnTo>
                <a:lnTo>
                  <a:pt x="26652" y="4244"/>
                </a:lnTo>
                <a:lnTo>
                  <a:pt x="21513" y="6395"/>
                </a:lnTo>
                <a:lnTo>
                  <a:pt x="16314" y="8606"/>
                </a:lnTo>
                <a:lnTo>
                  <a:pt x="11474" y="10757"/>
                </a:lnTo>
                <a:lnTo>
                  <a:pt x="6693" y="12968"/>
                </a:lnTo>
                <a:lnTo>
                  <a:pt x="5020" y="13685"/>
                </a:lnTo>
                <a:lnTo>
                  <a:pt x="3347" y="14402"/>
                </a:lnTo>
                <a:lnTo>
                  <a:pt x="2570" y="14760"/>
                </a:lnTo>
                <a:lnTo>
                  <a:pt x="1793" y="15179"/>
                </a:lnTo>
                <a:lnTo>
                  <a:pt x="1076" y="15657"/>
                </a:lnTo>
                <a:lnTo>
                  <a:pt x="479" y="16135"/>
                </a:lnTo>
                <a:lnTo>
                  <a:pt x="419" y="15956"/>
                </a:lnTo>
                <a:lnTo>
                  <a:pt x="359" y="15776"/>
                </a:lnTo>
                <a:lnTo>
                  <a:pt x="240" y="15717"/>
                </a:lnTo>
                <a:lnTo>
                  <a:pt x="61" y="15657"/>
                </a:lnTo>
                <a:lnTo>
                  <a:pt x="1" y="15836"/>
                </a:lnTo>
                <a:lnTo>
                  <a:pt x="1" y="16015"/>
                </a:lnTo>
                <a:lnTo>
                  <a:pt x="61" y="16374"/>
                </a:lnTo>
                <a:lnTo>
                  <a:pt x="180" y="16732"/>
                </a:lnTo>
                <a:lnTo>
                  <a:pt x="539" y="17629"/>
                </a:lnTo>
                <a:lnTo>
                  <a:pt x="1076" y="18704"/>
                </a:lnTo>
                <a:lnTo>
                  <a:pt x="2152" y="20676"/>
                </a:lnTo>
                <a:lnTo>
                  <a:pt x="2869" y="21812"/>
                </a:lnTo>
                <a:lnTo>
                  <a:pt x="3467" y="22648"/>
                </a:lnTo>
                <a:lnTo>
                  <a:pt x="4124" y="23365"/>
                </a:lnTo>
                <a:lnTo>
                  <a:pt x="4841" y="23963"/>
                </a:lnTo>
                <a:lnTo>
                  <a:pt x="5558" y="24560"/>
                </a:lnTo>
                <a:lnTo>
                  <a:pt x="6395" y="25098"/>
                </a:lnTo>
                <a:lnTo>
                  <a:pt x="7231" y="25576"/>
                </a:lnTo>
                <a:lnTo>
                  <a:pt x="8068" y="26054"/>
                </a:lnTo>
                <a:lnTo>
                  <a:pt x="8964" y="26472"/>
                </a:lnTo>
                <a:lnTo>
                  <a:pt x="10996" y="27249"/>
                </a:lnTo>
                <a:lnTo>
                  <a:pt x="12071" y="27548"/>
                </a:lnTo>
                <a:lnTo>
                  <a:pt x="13087" y="27847"/>
                </a:lnTo>
                <a:lnTo>
                  <a:pt x="14103" y="28146"/>
                </a:lnTo>
                <a:lnTo>
                  <a:pt x="15179" y="28325"/>
                </a:lnTo>
                <a:lnTo>
                  <a:pt x="16195" y="28504"/>
                </a:lnTo>
                <a:lnTo>
                  <a:pt x="17270" y="28624"/>
                </a:lnTo>
                <a:lnTo>
                  <a:pt x="18346" y="28683"/>
                </a:lnTo>
                <a:lnTo>
                  <a:pt x="19362" y="28683"/>
                </a:lnTo>
                <a:lnTo>
                  <a:pt x="20437" y="28624"/>
                </a:lnTo>
                <a:lnTo>
                  <a:pt x="21453" y="28504"/>
                </a:lnTo>
                <a:lnTo>
                  <a:pt x="22529" y="28265"/>
                </a:lnTo>
                <a:lnTo>
                  <a:pt x="23544" y="28026"/>
                </a:lnTo>
                <a:lnTo>
                  <a:pt x="24620" y="27668"/>
                </a:lnTo>
                <a:lnTo>
                  <a:pt x="25636" y="27249"/>
                </a:lnTo>
                <a:lnTo>
                  <a:pt x="27309" y="26413"/>
                </a:lnTo>
                <a:lnTo>
                  <a:pt x="28982" y="25457"/>
                </a:lnTo>
                <a:lnTo>
                  <a:pt x="30655" y="24321"/>
                </a:lnTo>
                <a:lnTo>
                  <a:pt x="31432" y="23724"/>
                </a:lnTo>
                <a:lnTo>
                  <a:pt x="32209" y="23126"/>
                </a:lnTo>
                <a:lnTo>
                  <a:pt x="32926" y="22469"/>
                </a:lnTo>
                <a:lnTo>
                  <a:pt x="33643" y="21812"/>
                </a:lnTo>
                <a:lnTo>
                  <a:pt x="34300" y="21095"/>
                </a:lnTo>
                <a:lnTo>
                  <a:pt x="34958" y="20377"/>
                </a:lnTo>
                <a:lnTo>
                  <a:pt x="35555" y="19601"/>
                </a:lnTo>
                <a:lnTo>
                  <a:pt x="36093" y="18824"/>
                </a:lnTo>
                <a:lnTo>
                  <a:pt x="36571" y="17987"/>
                </a:lnTo>
                <a:lnTo>
                  <a:pt x="37049" y="17151"/>
                </a:lnTo>
                <a:lnTo>
                  <a:pt x="37467" y="16135"/>
                </a:lnTo>
                <a:lnTo>
                  <a:pt x="37826" y="15059"/>
                </a:lnTo>
                <a:lnTo>
                  <a:pt x="38065" y="13984"/>
                </a:lnTo>
                <a:lnTo>
                  <a:pt x="38244" y="12968"/>
                </a:lnTo>
                <a:lnTo>
                  <a:pt x="38304" y="11892"/>
                </a:lnTo>
                <a:lnTo>
                  <a:pt x="38304" y="10757"/>
                </a:lnTo>
                <a:lnTo>
                  <a:pt x="38244" y="9681"/>
                </a:lnTo>
                <a:lnTo>
                  <a:pt x="38125" y="8606"/>
                </a:lnTo>
                <a:lnTo>
                  <a:pt x="37945" y="7530"/>
                </a:lnTo>
                <a:lnTo>
                  <a:pt x="37706" y="6454"/>
                </a:lnTo>
                <a:lnTo>
                  <a:pt x="37408" y="5379"/>
                </a:lnTo>
                <a:lnTo>
                  <a:pt x="37109" y="4363"/>
                </a:lnTo>
                <a:lnTo>
                  <a:pt x="36332" y="2272"/>
                </a:lnTo>
                <a:lnTo>
                  <a:pt x="35555" y="300"/>
                </a:lnTo>
                <a:lnTo>
                  <a:pt x="35436" y="61"/>
                </a:lnTo>
                <a:lnTo>
                  <a:pt x="3525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9" name="Google Shape;179;p7"/>
          <p:cNvSpPr/>
          <p:nvPr/>
        </p:nvSpPr>
        <p:spPr>
          <a:xfrm rot="-9290062">
            <a:off x="11141055" y="2269409"/>
            <a:ext cx="1035975" cy="1139187"/>
          </a:xfrm>
          <a:custGeom>
            <a:avLst/>
            <a:gdLst/>
            <a:ahLst/>
            <a:cxnLst/>
            <a:rect l="l" t="t" r="r" b="b"/>
            <a:pathLst>
              <a:path w="34779" h="38244" extrusionOk="0">
                <a:moveTo>
                  <a:pt x="20975" y="9322"/>
                </a:moveTo>
                <a:lnTo>
                  <a:pt x="20855" y="9382"/>
                </a:lnTo>
                <a:lnTo>
                  <a:pt x="20258" y="9920"/>
                </a:lnTo>
                <a:lnTo>
                  <a:pt x="19839" y="10338"/>
                </a:lnTo>
                <a:lnTo>
                  <a:pt x="19421" y="10816"/>
                </a:lnTo>
                <a:lnTo>
                  <a:pt x="19122" y="11294"/>
                </a:lnTo>
                <a:lnTo>
                  <a:pt x="19003" y="11533"/>
                </a:lnTo>
                <a:lnTo>
                  <a:pt x="18943" y="11712"/>
                </a:lnTo>
                <a:lnTo>
                  <a:pt x="18943" y="11892"/>
                </a:lnTo>
                <a:lnTo>
                  <a:pt x="19003" y="12011"/>
                </a:lnTo>
                <a:lnTo>
                  <a:pt x="19182" y="12071"/>
                </a:lnTo>
                <a:lnTo>
                  <a:pt x="19421" y="12131"/>
                </a:lnTo>
                <a:lnTo>
                  <a:pt x="19541" y="12071"/>
                </a:lnTo>
                <a:lnTo>
                  <a:pt x="19720" y="11952"/>
                </a:lnTo>
                <a:lnTo>
                  <a:pt x="20019" y="11593"/>
                </a:lnTo>
                <a:lnTo>
                  <a:pt x="20497" y="10816"/>
                </a:lnTo>
                <a:lnTo>
                  <a:pt x="20676" y="10517"/>
                </a:lnTo>
                <a:lnTo>
                  <a:pt x="20915" y="9980"/>
                </a:lnTo>
                <a:lnTo>
                  <a:pt x="20975" y="9681"/>
                </a:lnTo>
                <a:lnTo>
                  <a:pt x="21034" y="9442"/>
                </a:lnTo>
                <a:lnTo>
                  <a:pt x="21034" y="9382"/>
                </a:lnTo>
                <a:lnTo>
                  <a:pt x="20975" y="9322"/>
                </a:lnTo>
                <a:close/>
                <a:moveTo>
                  <a:pt x="23245" y="15238"/>
                </a:moveTo>
                <a:lnTo>
                  <a:pt x="22827" y="15298"/>
                </a:lnTo>
                <a:lnTo>
                  <a:pt x="22708" y="15358"/>
                </a:lnTo>
                <a:lnTo>
                  <a:pt x="22588" y="15477"/>
                </a:lnTo>
                <a:lnTo>
                  <a:pt x="22588" y="15656"/>
                </a:lnTo>
                <a:lnTo>
                  <a:pt x="22708" y="15836"/>
                </a:lnTo>
                <a:lnTo>
                  <a:pt x="22827" y="15955"/>
                </a:lnTo>
                <a:lnTo>
                  <a:pt x="23126" y="16075"/>
                </a:lnTo>
                <a:lnTo>
                  <a:pt x="23843" y="16254"/>
                </a:lnTo>
                <a:lnTo>
                  <a:pt x="24560" y="16373"/>
                </a:lnTo>
                <a:lnTo>
                  <a:pt x="25277" y="16373"/>
                </a:lnTo>
                <a:lnTo>
                  <a:pt x="25755" y="16254"/>
                </a:lnTo>
                <a:lnTo>
                  <a:pt x="25934" y="16134"/>
                </a:lnTo>
                <a:lnTo>
                  <a:pt x="26054" y="16075"/>
                </a:lnTo>
                <a:lnTo>
                  <a:pt x="26054" y="16015"/>
                </a:lnTo>
                <a:lnTo>
                  <a:pt x="26054" y="15895"/>
                </a:lnTo>
                <a:lnTo>
                  <a:pt x="25815" y="15776"/>
                </a:lnTo>
                <a:lnTo>
                  <a:pt x="25038" y="15537"/>
                </a:lnTo>
                <a:lnTo>
                  <a:pt x="24440" y="15417"/>
                </a:lnTo>
                <a:lnTo>
                  <a:pt x="23843" y="15298"/>
                </a:lnTo>
                <a:lnTo>
                  <a:pt x="23245" y="15238"/>
                </a:lnTo>
                <a:close/>
                <a:moveTo>
                  <a:pt x="16792" y="18166"/>
                </a:moveTo>
                <a:lnTo>
                  <a:pt x="16553" y="18226"/>
                </a:lnTo>
                <a:lnTo>
                  <a:pt x="16075" y="18465"/>
                </a:lnTo>
                <a:lnTo>
                  <a:pt x="15776" y="18644"/>
                </a:lnTo>
                <a:lnTo>
                  <a:pt x="15358" y="19122"/>
                </a:lnTo>
                <a:lnTo>
                  <a:pt x="14939" y="19779"/>
                </a:lnTo>
                <a:lnTo>
                  <a:pt x="14760" y="20138"/>
                </a:lnTo>
                <a:lnTo>
                  <a:pt x="14641" y="20496"/>
                </a:lnTo>
                <a:lnTo>
                  <a:pt x="14641" y="20795"/>
                </a:lnTo>
                <a:lnTo>
                  <a:pt x="14641" y="20915"/>
                </a:lnTo>
                <a:lnTo>
                  <a:pt x="14700" y="21034"/>
                </a:lnTo>
                <a:lnTo>
                  <a:pt x="14820" y="21094"/>
                </a:lnTo>
                <a:lnTo>
                  <a:pt x="14939" y="21094"/>
                </a:lnTo>
                <a:lnTo>
                  <a:pt x="15059" y="21034"/>
                </a:lnTo>
                <a:lnTo>
                  <a:pt x="15238" y="20915"/>
                </a:lnTo>
                <a:lnTo>
                  <a:pt x="15537" y="20616"/>
                </a:lnTo>
                <a:lnTo>
                  <a:pt x="15895" y="20138"/>
                </a:lnTo>
                <a:lnTo>
                  <a:pt x="16553" y="19122"/>
                </a:lnTo>
                <a:lnTo>
                  <a:pt x="16971" y="18405"/>
                </a:lnTo>
                <a:lnTo>
                  <a:pt x="17031" y="18226"/>
                </a:lnTo>
                <a:lnTo>
                  <a:pt x="17031" y="18166"/>
                </a:lnTo>
                <a:close/>
                <a:moveTo>
                  <a:pt x="23365" y="22110"/>
                </a:moveTo>
                <a:lnTo>
                  <a:pt x="23245" y="22229"/>
                </a:lnTo>
                <a:lnTo>
                  <a:pt x="23245" y="22409"/>
                </a:lnTo>
                <a:lnTo>
                  <a:pt x="23245" y="22707"/>
                </a:lnTo>
                <a:lnTo>
                  <a:pt x="23245" y="22946"/>
                </a:lnTo>
                <a:lnTo>
                  <a:pt x="23305" y="23185"/>
                </a:lnTo>
                <a:lnTo>
                  <a:pt x="23425" y="23305"/>
                </a:lnTo>
                <a:lnTo>
                  <a:pt x="23544" y="23484"/>
                </a:lnTo>
                <a:lnTo>
                  <a:pt x="23783" y="23604"/>
                </a:lnTo>
                <a:lnTo>
                  <a:pt x="24261" y="23843"/>
                </a:lnTo>
                <a:lnTo>
                  <a:pt x="24560" y="23962"/>
                </a:lnTo>
                <a:lnTo>
                  <a:pt x="25098" y="23962"/>
                </a:lnTo>
                <a:lnTo>
                  <a:pt x="25337" y="23843"/>
                </a:lnTo>
                <a:lnTo>
                  <a:pt x="25516" y="23664"/>
                </a:lnTo>
                <a:lnTo>
                  <a:pt x="25695" y="23544"/>
                </a:lnTo>
                <a:lnTo>
                  <a:pt x="25755" y="23425"/>
                </a:lnTo>
                <a:lnTo>
                  <a:pt x="25695" y="23305"/>
                </a:lnTo>
                <a:lnTo>
                  <a:pt x="25636" y="23185"/>
                </a:lnTo>
                <a:lnTo>
                  <a:pt x="25516" y="23066"/>
                </a:lnTo>
                <a:lnTo>
                  <a:pt x="25217" y="22827"/>
                </a:lnTo>
                <a:lnTo>
                  <a:pt x="24321" y="22528"/>
                </a:lnTo>
                <a:lnTo>
                  <a:pt x="23962" y="22409"/>
                </a:lnTo>
                <a:lnTo>
                  <a:pt x="23723" y="22289"/>
                </a:lnTo>
                <a:lnTo>
                  <a:pt x="23484" y="22110"/>
                </a:lnTo>
                <a:close/>
                <a:moveTo>
                  <a:pt x="9024" y="23783"/>
                </a:moveTo>
                <a:lnTo>
                  <a:pt x="8486" y="24142"/>
                </a:lnTo>
                <a:lnTo>
                  <a:pt x="8068" y="24440"/>
                </a:lnTo>
                <a:lnTo>
                  <a:pt x="7709" y="24799"/>
                </a:lnTo>
                <a:lnTo>
                  <a:pt x="7410" y="25157"/>
                </a:lnTo>
                <a:lnTo>
                  <a:pt x="7291" y="25337"/>
                </a:lnTo>
                <a:lnTo>
                  <a:pt x="7291" y="25516"/>
                </a:lnTo>
                <a:lnTo>
                  <a:pt x="7291" y="25635"/>
                </a:lnTo>
                <a:lnTo>
                  <a:pt x="7350" y="25755"/>
                </a:lnTo>
                <a:lnTo>
                  <a:pt x="7470" y="25874"/>
                </a:lnTo>
                <a:lnTo>
                  <a:pt x="7709" y="25934"/>
                </a:lnTo>
                <a:lnTo>
                  <a:pt x="7888" y="25934"/>
                </a:lnTo>
                <a:lnTo>
                  <a:pt x="8068" y="25874"/>
                </a:lnTo>
                <a:lnTo>
                  <a:pt x="8247" y="25815"/>
                </a:lnTo>
                <a:lnTo>
                  <a:pt x="8426" y="25635"/>
                </a:lnTo>
                <a:lnTo>
                  <a:pt x="8725" y="25277"/>
                </a:lnTo>
                <a:lnTo>
                  <a:pt x="8964" y="24859"/>
                </a:lnTo>
                <a:lnTo>
                  <a:pt x="9083" y="24440"/>
                </a:lnTo>
                <a:lnTo>
                  <a:pt x="9203" y="24082"/>
                </a:lnTo>
                <a:lnTo>
                  <a:pt x="9143" y="23843"/>
                </a:lnTo>
                <a:lnTo>
                  <a:pt x="9143" y="23783"/>
                </a:lnTo>
                <a:close/>
                <a:moveTo>
                  <a:pt x="17330" y="27129"/>
                </a:moveTo>
                <a:lnTo>
                  <a:pt x="17210" y="27189"/>
                </a:lnTo>
                <a:lnTo>
                  <a:pt x="16852" y="27368"/>
                </a:lnTo>
                <a:lnTo>
                  <a:pt x="16553" y="27607"/>
                </a:lnTo>
                <a:lnTo>
                  <a:pt x="16314" y="27966"/>
                </a:lnTo>
                <a:lnTo>
                  <a:pt x="16134" y="28324"/>
                </a:lnTo>
                <a:lnTo>
                  <a:pt x="16075" y="28623"/>
                </a:lnTo>
                <a:lnTo>
                  <a:pt x="16075" y="28743"/>
                </a:lnTo>
                <a:lnTo>
                  <a:pt x="16134" y="28802"/>
                </a:lnTo>
                <a:lnTo>
                  <a:pt x="16314" y="28862"/>
                </a:lnTo>
                <a:lnTo>
                  <a:pt x="16493" y="28862"/>
                </a:lnTo>
                <a:lnTo>
                  <a:pt x="16672" y="28802"/>
                </a:lnTo>
                <a:lnTo>
                  <a:pt x="16911" y="28623"/>
                </a:lnTo>
                <a:lnTo>
                  <a:pt x="17150" y="28384"/>
                </a:lnTo>
                <a:lnTo>
                  <a:pt x="17389" y="28145"/>
                </a:lnTo>
                <a:lnTo>
                  <a:pt x="17569" y="27846"/>
                </a:lnTo>
                <a:lnTo>
                  <a:pt x="17688" y="27607"/>
                </a:lnTo>
                <a:lnTo>
                  <a:pt x="17688" y="27428"/>
                </a:lnTo>
                <a:lnTo>
                  <a:pt x="17688" y="27368"/>
                </a:lnTo>
                <a:lnTo>
                  <a:pt x="17628" y="27249"/>
                </a:lnTo>
                <a:lnTo>
                  <a:pt x="17509" y="27189"/>
                </a:lnTo>
                <a:lnTo>
                  <a:pt x="17330" y="27129"/>
                </a:lnTo>
                <a:close/>
                <a:moveTo>
                  <a:pt x="27548" y="27548"/>
                </a:moveTo>
                <a:lnTo>
                  <a:pt x="27368" y="27607"/>
                </a:lnTo>
                <a:lnTo>
                  <a:pt x="27249" y="27727"/>
                </a:lnTo>
                <a:lnTo>
                  <a:pt x="27189" y="27906"/>
                </a:lnTo>
                <a:lnTo>
                  <a:pt x="27189" y="28026"/>
                </a:lnTo>
                <a:lnTo>
                  <a:pt x="27189" y="28205"/>
                </a:lnTo>
                <a:lnTo>
                  <a:pt x="27309" y="28563"/>
                </a:lnTo>
                <a:lnTo>
                  <a:pt x="27607" y="28922"/>
                </a:lnTo>
                <a:lnTo>
                  <a:pt x="27787" y="29041"/>
                </a:lnTo>
                <a:lnTo>
                  <a:pt x="28026" y="29161"/>
                </a:lnTo>
                <a:lnTo>
                  <a:pt x="28205" y="29221"/>
                </a:lnTo>
                <a:lnTo>
                  <a:pt x="28444" y="29281"/>
                </a:lnTo>
                <a:lnTo>
                  <a:pt x="28683" y="29221"/>
                </a:lnTo>
                <a:lnTo>
                  <a:pt x="28922" y="29161"/>
                </a:lnTo>
                <a:lnTo>
                  <a:pt x="29101" y="29041"/>
                </a:lnTo>
                <a:lnTo>
                  <a:pt x="29221" y="28922"/>
                </a:lnTo>
                <a:lnTo>
                  <a:pt x="29281" y="28802"/>
                </a:lnTo>
                <a:lnTo>
                  <a:pt x="29281" y="28683"/>
                </a:lnTo>
                <a:lnTo>
                  <a:pt x="29161" y="28384"/>
                </a:lnTo>
                <a:lnTo>
                  <a:pt x="28982" y="28145"/>
                </a:lnTo>
                <a:lnTo>
                  <a:pt x="28803" y="28145"/>
                </a:lnTo>
                <a:lnTo>
                  <a:pt x="28325" y="27906"/>
                </a:lnTo>
                <a:lnTo>
                  <a:pt x="27847" y="27667"/>
                </a:lnTo>
                <a:lnTo>
                  <a:pt x="27727" y="27548"/>
                </a:lnTo>
                <a:close/>
                <a:moveTo>
                  <a:pt x="23058" y="974"/>
                </a:moveTo>
                <a:lnTo>
                  <a:pt x="23126" y="1196"/>
                </a:lnTo>
                <a:lnTo>
                  <a:pt x="23544" y="2211"/>
                </a:lnTo>
                <a:lnTo>
                  <a:pt x="24082" y="3347"/>
                </a:lnTo>
                <a:lnTo>
                  <a:pt x="25217" y="5558"/>
                </a:lnTo>
                <a:lnTo>
                  <a:pt x="25875" y="6932"/>
                </a:lnTo>
                <a:lnTo>
                  <a:pt x="27368" y="10697"/>
                </a:lnTo>
                <a:lnTo>
                  <a:pt x="28803" y="14521"/>
                </a:lnTo>
                <a:lnTo>
                  <a:pt x="30177" y="18345"/>
                </a:lnTo>
                <a:lnTo>
                  <a:pt x="30834" y="20257"/>
                </a:lnTo>
                <a:lnTo>
                  <a:pt x="31372" y="22229"/>
                </a:lnTo>
                <a:lnTo>
                  <a:pt x="31850" y="24440"/>
                </a:lnTo>
                <a:lnTo>
                  <a:pt x="32268" y="26651"/>
                </a:lnTo>
                <a:lnTo>
                  <a:pt x="32567" y="28504"/>
                </a:lnTo>
                <a:lnTo>
                  <a:pt x="32627" y="29101"/>
                </a:lnTo>
                <a:lnTo>
                  <a:pt x="32627" y="29340"/>
                </a:lnTo>
                <a:lnTo>
                  <a:pt x="32627" y="29460"/>
                </a:lnTo>
                <a:lnTo>
                  <a:pt x="32507" y="29639"/>
                </a:lnTo>
                <a:lnTo>
                  <a:pt x="32388" y="29759"/>
                </a:lnTo>
                <a:lnTo>
                  <a:pt x="31970" y="30117"/>
                </a:lnTo>
                <a:lnTo>
                  <a:pt x="31312" y="30535"/>
                </a:lnTo>
                <a:lnTo>
                  <a:pt x="30655" y="30954"/>
                </a:lnTo>
                <a:lnTo>
                  <a:pt x="29878" y="31252"/>
                </a:lnTo>
                <a:lnTo>
                  <a:pt x="29101" y="31432"/>
                </a:lnTo>
                <a:lnTo>
                  <a:pt x="28265" y="31611"/>
                </a:lnTo>
                <a:lnTo>
                  <a:pt x="27428" y="31730"/>
                </a:lnTo>
                <a:lnTo>
                  <a:pt x="26532" y="31790"/>
                </a:lnTo>
                <a:lnTo>
                  <a:pt x="25695" y="31850"/>
                </a:lnTo>
                <a:lnTo>
                  <a:pt x="23903" y="31790"/>
                </a:lnTo>
                <a:lnTo>
                  <a:pt x="22170" y="31611"/>
                </a:lnTo>
                <a:lnTo>
                  <a:pt x="19003" y="31252"/>
                </a:lnTo>
                <a:lnTo>
                  <a:pt x="16971" y="30954"/>
                </a:lnTo>
                <a:lnTo>
                  <a:pt x="14999" y="30655"/>
                </a:lnTo>
                <a:lnTo>
                  <a:pt x="13027" y="30237"/>
                </a:lnTo>
                <a:lnTo>
                  <a:pt x="11055" y="29759"/>
                </a:lnTo>
                <a:lnTo>
                  <a:pt x="10099" y="29460"/>
                </a:lnTo>
                <a:lnTo>
                  <a:pt x="9143" y="29161"/>
                </a:lnTo>
                <a:lnTo>
                  <a:pt x="7291" y="28384"/>
                </a:lnTo>
                <a:lnTo>
                  <a:pt x="6335" y="28026"/>
                </a:lnTo>
                <a:lnTo>
                  <a:pt x="5438" y="27727"/>
                </a:lnTo>
                <a:lnTo>
                  <a:pt x="4482" y="27428"/>
                </a:lnTo>
                <a:lnTo>
                  <a:pt x="3526" y="27249"/>
                </a:lnTo>
                <a:lnTo>
                  <a:pt x="8605" y="20616"/>
                </a:lnTo>
                <a:lnTo>
                  <a:pt x="13685" y="13983"/>
                </a:lnTo>
                <a:lnTo>
                  <a:pt x="15597" y="11473"/>
                </a:lnTo>
                <a:lnTo>
                  <a:pt x="18883" y="7171"/>
                </a:lnTo>
                <a:lnTo>
                  <a:pt x="20556" y="4900"/>
                </a:lnTo>
                <a:lnTo>
                  <a:pt x="21931" y="2928"/>
                </a:lnTo>
                <a:lnTo>
                  <a:pt x="22409" y="2152"/>
                </a:lnTo>
                <a:lnTo>
                  <a:pt x="22827" y="1494"/>
                </a:lnTo>
                <a:lnTo>
                  <a:pt x="23006" y="1076"/>
                </a:lnTo>
                <a:lnTo>
                  <a:pt x="23058" y="974"/>
                </a:lnTo>
                <a:close/>
                <a:moveTo>
                  <a:pt x="3168" y="27727"/>
                </a:moveTo>
                <a:lnTo>
                  <a:pt x="3825" y="28324"/>
                </a:lnTo>
                <a:lnTo>
                  <a:pt x="4602" y="28802"/>
                </a:lnTo>
                <a:lnTo>
                  <a:pt x="5438" y="29161"/>
                </a:lnTo>
                <a:lnTo>
                  <a:pt x="6335" y="29520"/>
                </a:lnTo>
                <a:lnTo>
                  <a:pt x="7291" y="29878"/>
                </a:lnTo>
                <a:lnTo>
                  <a:pt x="8187" y="30117"/>
                </a:lnTo>
                <a:lnTo>
                  <a:pt x="9920" y="30595"/>
                </a:lnTo>
                <a:lnTo>
                  <a:pt x="12071" y="31193"/>
                </a:lnTo>
                <a:lnTo>
                  <a:pt x="14222" y="31671"/>
                </a:lnTo>
                <a:lnTo>
                  <a:pt x="16373" y="32029"/>
                </a:lnTo>
                <a:lnTo>
                  <a:pt x="18584" y="32328"/>
                </a:lnTo>
                <a:lnTo>
                  <a:pt x="20377" y="32567"/>
                </a:lnTo>
                <a:lnTo>
                  <a:pt x="22230" y="32746"/>
                </a:lnTo>
                <a:lnTo>
                  <a:pt x="24082" y="32806"/>
                </a:lnTo>
                <a:lnTo>
                  <a:pt x="25934" y="32806"/>
                </a:lnTo>
                <a:lnTo>
                  <a:pt x="26831" y="32746"/>
                </a:lnTo>
                <a:lnTo>
                  <a:pt x="27787" y="32627"/>
                </a:lnTo>
                <a:lnTo>
                  <a:pt x="28683" y="32507"/>
                </a:lnTo>
                <a:lnTo>
                  <a:pt x="29579" y="32268"/>
                </a:lnTo>
                <a:lnTo>
                  <a:pt x="30416" y="32029"/>
                </a:lnTo>
                <a:lnTo>
                  <a:pt x="31253" y="31671"/>
                </a:lnTo>
                <a:lnTo>
                  <a:pt x="32089" y="31312"/>
                </a:lnTo>
                <a:lnTo>
                  <a:pt x="32866" y="30834"/>
                </a:lnTo>
                <a:lnTo>
                  <a:pt x="33045" y="32029"/>
                </a:lnTo>
                <a:lnTo>
                  <a:pt x="33165" y="32388"/>
                </a:lnTo>
                <a:lnTo>
                  <a:pt x="33165" y="32567"/>
                </a:lnTo>
                <a:lnTo>
                  <a:pt x="33105" y="32627"/>
                </a:lnTo>
                <a:lnTo>
                  <a:pt x="32985" y="32746"/>
                </a:lnTo>
                <a:lnTo>
                  <a:pt x="32866" y="32806"/>
                </a:lnTo>
                <a:lnTo>
                  <a:pt x="32448" y="32806"/>
                </a:lnTo>
                <a:lnTo>
                  <a:pt x="32209" y="32985"/>
                </a:lnTo>
                <a:lnTo>
                  <a:pt x="31850" y="33105"/>
                </a:lnTo>
                <a:lnTo>
                  <a:pt x="31133" y="33284"/>
                </a:lnTo>
                <a:lnTo>
                  <a:pt x="29759" y="33583"/>
                </a:lnTo>
                <a:lnTo>
                  <a:pt x="28026" y="33762"/>
                </a:lnTo>
                <a:lnTo>
                  <a:pt x="26233" y="33882"/>
                </a:lnTo>
                <a:lnTo>
                  <a:pt x="24500" y="33882"/>
                </a:lnTo>
                <a:lnTo>
                  <a:pt x="22708" y="33762"/>
                </a:lnTo>
                <a:lnTo>
                  <a:pt x="20915" y="33643"/>
                </a:lnTo>
                <a:lnTo>
                  <a:pt x="19182" y="33463"/>
                </a:lnTo>
                <a:lnTo>
                  <a:pt x="15716" y="33045"/>
                </a:lnTo>
                <a:lnTo>
                  <a:pt x="13924" y="32746"/>
                </a:lnTo>
                <a:lnTo>
                  <a:pt x="12191" y="32388"/>
                </a:lnTo>
                <a:lnTo>
                  <a:pt x="10517" y="31969"/>
                </a:lnTo>
                <a:lnTo>
                  <a:pt x="8844" y="31432"/>
                </a:lnTo>
                <a:lnTo>
                  <a:pt x="7231" y="30834"/>
                </a:lnTo>
                <a:lnTo>
                  <a:pt x="5618" y="30237"/>
                </a:lnTo>
                <a:lnTo>
                  <a:pt x="2331" y="28802"/>
                </a:lnTo>
                <a:lnTo>
                  <a:pt x="3168" y="27727"/>
                </a:lnTo>
                <a:close/>
                <a:moveTo>
                  <a:pt x="22887" y="0"/>
                </a:moveTo>
                <a:lnTo>
                  <a:pt x="22887" y="60"/>
                </a:lnTo>
                <a:lnTo>
                  <a:pt x="22827" y="180"/>
                </a:lnTo>
                <a:lnTo>
                  <a:pt x="22887" y="419"/>
                </a:lnTo>
                <a:lnTo>
                  <a:pt x="23030" y="885"/>
                </a:lnTo>
                <a:lnTo>
                  <a:pt x="23006" y="837"/>
                </a:lnTo>
                <a:lnTo>
                  <a:pt x="22827" y="1016"/>
                </a:lnTo>
                <a:lnTo>
                  <a:pt x="22349" y="1554"/>
                </a:lnTo>
                <a:lnTo>
                  <a:pt x="20676" y="3646"/>
                </a:lnTo>
                <a:lnTo>
                  <a:pt x="15597" y="10039"/>
                </a:lnTo>
                <a:lnTo>
                  <a:pt x="10278" y="16851"/>
                </a:lnTo>
                <a:lnTo>
                  <a:pt x="7291" y="20676"/>
                </a:lnTo>
                <a:lnTo>
                  <a:pt x="3526" y="25635"/>
                </a:lnTo>
                <a:lnTo>
                  <a:pt x="2690" y="26711"/>
                </a:lnTo>
                <a:lnTo>
                  <a:pt x="1435" y="28145"/>
                </a:lnTo>
                <a:lnTo>
                  <a:pt x="837" y="28922"/>
                </a:lnTo>
                <a:lnTo>
                  <a:pt x="359" y="29639"/>
                </a:lnTo>
                <a:lnTo>
                  <a:pt x="180" y="29998"/>
                </a:lnTo>
                <a:lnTo>
                  <a:pt x="60" y="30296"/>
                </a:lnTo>
                <a:lnTo>
                  <a:pt x="1" y="30595"/>
                </a:lnTo>
                <a:lnTo>
                  <a:pt x="1" y="30834"/>
                </a:lnTo>
                <a:lnTo>
                  <a:pt x="60" y="31013"/>
                </a:lnTo>
                <a:lnTo>
                  <a:pt x="180" y="31252"/>
                </a:lnTo>
                <a:lnTo>
                  <a:pt x="538" y="31671"/>
                </a:lnTo>
                <a:lnTo>
                  <a:pt x="1016" y="32089"/>
                </a:lnTo>
                <a:lnTo>
                  <a:pt x="1554" y="32507"/>
                </a:lnTo>
                <a:lnTo>
                  <a:pt x="2749" y="33284"/>
                </a:lnTo>
                <a:lnTo>
                  <a:pt x="3646" y="33822"/>
                </a:lnTo>
                <a:lnTo>
                  <a:pt x="4721" y="34479"/>
                </a:lnTo>
                <a:lnTo>
                  <a:pt x="5797" y="35077"/>
                </a:lnTo>
                <a:lnTo>
                  <a:pt x="6932" y="35615"/>
                </a:lnTo>
                <a:lnTo>
                  <a:pt x="8127" y="36093"/>
                </a:lnTo>
                <a:lnTo>
                  <a:pt x="9322" y="36511"/>
                </a:lnTo>
                <a:lnTo>
                  <a:pt x="10517" y="36869"/>
                </a:lnTo>
                <a:lnTo>
                  <a:pt x="11713" y="37168"/>
                </a:lnTo>
                <a:lnTo>
                  <a:pt x="12908" y="37467"/>
                </a:lnTo>
                <a:lnTo>
                  <a:pt x="14163" y="37706"/>
                </a:lnTo>
                <a:lnTo>
                  <a:pt x="15358" y="37885"/>
                </a:lnTo>
                <a:lnTo>
                  <a:pt x="16613" y="38005"/>
                </a:lnTo>
                <a:lnTo>
                  <a:pt x="17867" y="38124"/>
                </a:lnTo>
                <a:lnTo>
                  <a:pt x="20377" y="38244"/>
                </a:lnTo>
                <a:lnTo>
                  <a:pt x="22887" y="38184"/>
                </a:lnTo>
                <a:lnTo>
                  <a:pt x="25397" y="38124"/>
                </a:lnTo>
                <a:lnTo>
                  <a:pt x="27906" y="37945"/>
                </a:lnTo>
                <a:lnTo>
                  <a:pt x="30296" y="37945"/>
                </a:lnTo>
                <a:lnTo>
                  <a:pt x="30954" y="37885"/>
                </a:lnTo>
                <a:lnTo>
                  <a:pt x="31551" y="37826"/>
                </a:lnTo>
                <a:lnTo>
                  <a:pt x="32089" y="37706"/>
                </a:lnTo>
                <a:lnTo>
                  <a:pt x="32627" y="37586"/>
                </a:lnTo>
                <a:lnTo>
                  <a:pt x="32926" y="37467"/>
                </a:lnTo>
                <a:lnTo>
                  <a:pt x="33224" y="37288"/>
                </a:lnTo>
                <a:lnTo>
                  <a:pt x="33344" y="37228"/>
                </a:lnTo>
                <a:lnTo>
                  <a:pt x="33344" y="37049"/>
                </a:lnTo>
                <a:lnTo>
                  <a:pt x="33344" y="36929"/>
                </a:lnTo>
                <a:lnTo>
                  <a:pt x="33224" y="36690"/>
                </a:lnTo>
                <a:lnTo>
                  <a:pt x="33105" y="36571"/>
                </a:lnTo>
                <a:lnTo>
                  <a:pt x="32866" y="36511"/>
                </a:lnTo>
                <a:lnTo>
                  <a:pt x="32567" y="36451"/>
                </a:lnTo>
                <a:lnTo>
                  <a:pt x="32209" y="36511"/>
                </a:lnTo>
                <a:lnTo>
                  <a:pt x="31073" y="36630"/>
                </a:lnTo>
                <a:lnTo>
                  <a:pt x="28564" y="36869"/>
                </a:lnTo>
                <a:lnTo>
                  <a:pt x="25994" y="37049"/>
                </a:lnTo>
                <a:lnTo>
                  <a:pt x="23484" y="37168"/>
                </a:lnTo>
                <a:lnTo>
                  <a:pt x="20915" y="37168"/>
                </a:lnTo>
                <a:lnTo>
                  <a:pt x="19481" y="37108"/>
                </a:lnTo>
                <a:lnTo>
                  <a:pt x="18106" y="37049"/>
                </a:lnTo>
                <a:lnTo>
                  <a:pt x="16672" y="36929"/>
                </a:lnTo>
                <a:lnTo>
                  <a:pt x="15238" y="36750"/>
                </a:lnTo>
                <a:lnTo>
                  <a:pt x="13864" y="36571"/>
                </a:lnTo>
                <a:lnTo>
                  <a:pt x="12489" y="36272"/>
                </a:lnTo>
                <a:lnTo>
                  <a:pt x="11115" y="35913"/>
                </a:lnTo>
                <a:lnTo>
                  <a:pt x="9741" y="35555"/>
                </a:lnTo>
                <a:lnTo>
                  <a:pt x="8486" y="35077"/>
                </a:lnTo>
                <a:lnTo>
                  <a:pt x="7291" y="34599"/>
                </a:lnTo>
                <a:lnTo>
                  <a:pt x="6096" y="34061"/>
                </a:lnTo>
                <a:lnTo>
                  <a:pt x="4900" y="33404"/>
                </a:lnTo>
                <a:lnTo>
                  <a:pt x="3646" y="32567"/>
                </a:lnTo>
                <a:lnTo>
                  <a:pt x="2451" y="31730"/>
                </a:lnTo>
                <a:lnTo>
                  <a:pt x="1913" y="31312"/>
                </a:lnTo>
                <a:lnTo>
                  <a:pt x="1674" y="31133"/>
                </a:lnTo>
                <a:lnTo>
                  <a:pt x="1494" y="30954"/>
                </a:lnTo>
                <a:lnTo>
                  <a:pt x="1255" y="30476"/>
                </a:lnTo>
                <a:lnTo>
                  <a:pt x="1255" y="30296"/>
                </a:lnTo>
                <a:lnTo>
                  <a:pt x="1315" y="30177"/>
                </a:lnTo>
                <a:lnTo>
                  <a:pt x="1554" y="29818"/>
                </a:lnTo>
                <a:lnTo>
                  <a:pt x="1972" y="29281"/>
                </a:lnTo>
                <a:lnTo>
                  <a:pt x="2749" y="29878"/>
                </a:lnTo>
                <a:lnTo>
                  <a:pt x="3586" y="30416"/>
                </a:lnTo>
                <a:lnTo>
                  <a:pt x="4422" y="30954"/>
                </a:lnTo>
                <a:lnTo>
                  <a:pt x="5259" y="31372"/>
                </a:lnTo>
                <a:lnTo>
                  <a:pt x="6155" y="31790"/>
                </a:lnTo>
                <a:lnTo>
                  <a:pt x="7052" y="32149"/>
                </a:lnTo>
                <a:lnTo>
                  <a:pt x="8008" y="32448"/>
                </a:lnTo>
                <a:lnTo>
                  <a:pt x="8904" y="32746"/>
                </a:lnTo>
                <a:lnTo>
                  <a:pt x="10816" y="33224"/>
                </a:lnTo>
                <a:lnTo>
                  <a:pt x="12788" y="33643"/>
                </a:lnTo>
                <a:lnTo>
                  <a:pt x="14700" y="33941"/>
                </a:lnTo>
                <a:lnTo>
                  <a:pt x="16672" y="34121"/>
                </a:lnTo>
                <a:lnTo>
                  <a:pt x="20676" y="34599"/>
                </a:lnTo>
                <a:lnTo>
                  <a:pt x="22887" y="34838"/>
                </a:lnTo>
                <a:lnTo>
                  <a:pt x="25098" y="34957"/>
                </a:lnTo>
                <a:lnTo>
                  <a:pt x="27249" y="34957"/>
                </a:lnTo>
                <a:lnTo>
                  <a:pt x="28325" y="34838"/>
                </a:lnTo>
                <a:lnTo>
                  <a:pt x="29400" y="34718"/>
                </a:lnTo>
                <a:lnTo>
                  <a:pt x="30416" y="34479"/>
                </a:lnTo>
                <a:lnTo>
                  <a:pt x="31372" y="34240"/>
                </a:lnTo>
                <a:lnTo>
                  <a:pt x="32328" y="33882"/>
                </a:lnTo>
                <a:lnTo>
                  <a:pt x="33224" y="33404"/>
                </a:lnTo>
                <a:lnTo>
                  <a:pt x="33284" y="34300"/>
                </a:lnTo>
                <a:lnTo>
                  <a:pt x="33344" y="35435"/>
                </a:lnTo>
                <a:lnTo>
                  <a:pt x="33404" y="36033"/>
                </a:lnTo>
                <a:lnTo>
                  <a:pt x="33523" y="36571"/>
                </a:lnTo>
                <a:lnTo>
                  <a:pt x="33643" y="37049"/>
                </a:lnTo>
                <a:lnTo>
                  <a:pt x="33762" y="37347"/>
                </a:lnTo>
                <a:lnTo>
                  <a:pt x="34061" y="37586"/>
                </a:lnTo>
                <a:lnTo>
                  <a:pt x="34240" y="37646"/>
                </a:lnTo>
                <a:lnTo>
                  <a:pt x="34420" y="37706"/>
                </a:lnTo>
                <a:lnTo>
                  <a:pt x="34599" y="37706"/>
                </a:lnTo>
                <a:lnTo>
                  <a:pt x="34718" y="37646"/>
                </a:lnTo>
                <a:lnTo>
                  <a:pt x="34778" y="37467"/>
                </a:lnTo>
                <a:lnTo>
                  <a:pt x="34778" y="37228"/>
                </a:lnTo>
                <a:lnTo>
                  <a:pt x="34001" y="31730"/>
                </a:lnTo>
                <a:lnTo>
                  <a:pt x="33822" y="30535"/>
                </a:lnTo>
                <a:lnTo>
                  <a:pt x="33762" y="30296"/>
                </a:lnTo>
                <a:lnTo>
                  <a:pt x="33822" y="30117"/>
                </a:lnTo>
                <a:lnTo>
                  <a:pt x="33882" y="29998"/>
                </a:lnTo>
                <a:lnTo>
                  <a:pt x="34121" y="29878"/>
                </a:lnTo>
                <a:lnTo>
                  <a:pt x="34181" y="29579"/>
                </a:lnTo>
                <a:lnTo>
                  <a:pt x="34181" y="29101"/>
                </a:lnTo>
                <a:lnTo>
                  <a:pt x="34121" y="28922"/>
                </a:lnTo>
                <a:lnTo>
                  <a:pt x="34061" y="28802"/>
                </a:lnTo>
                <a:lnTo>
                  <a:pt x="34001" y="28743"/>
                </a:lnTo>
                <a:lnTo>
                  <a:pt x="33882" y="28743"/>
                </a:lnTo>
                <a:lnTo>
                  <a:pt x="33643" y="28922"/>
                </a:lnTo>
                <a:lnTo>
                  <a:pt x="33284" y="26831"/>
                </a:lnTo>
                <a:lnTo>
                  <a:pt x="32866" y="24799"/>
                </a:lnTo>
                <a:lnTo>
                  <a:pt x="32448" y="22767"/>
                </a:lnTo>
                <a:lnTo>
                  <a:pt x="31910" y="20795"/>
                </a:lnTo>
                <a:lnTo>
                  <a:pt x="31312" y="18823"/>
                </a:lnTo>
                <a:lnTo>
                  <a:pt x="30715" y="16851"/>
                </a:lnTo>
                <a:lnTo>
                  <a:pt x="29998" y="14880"/>
                </a:lnTo>
                <a:lnTo>
                  <a:pt x="29281" y="12908"/>
                </a:lnTo>
                <a:lnTo>
                  <a:pt x="27787" y="9143"/>
                </a:lnTo>
                <a:lnTo>
                  <a:pt x="26353" y="5378"/>
                </a:lnTo>
                <a:lnTo>
                  <a:pt x="25755" y="4243"/>
                </a:lnTo>
                <a:lnTo>
                  <a:pt x="24739" y="2331"/>
                </a:lnTo>
                <a:lnTo>
                  <a:pt x="24142" y="1375"/>
                </a:lnTo>
                <a:lnTo>
                  <a:pt x="23604" y="538"/>
                </a:lnTo>
                <a:lnTo>
                  <a:pt x="23365" y="299"/>
                </a:lnTo>
                <a:lnTo>
                  <a:pt x="23126" y="60"/>
                </a:lnTo>
                <a:lnTo>
                  <a:pt x="23006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0" name="Google Shape;180;p7"/>
          <p:cNvSpPr/>
          <p:nvPr/>
        </p:nvSpPr>
        <p:spPr>
          <a:xfrm rot="5503490">
            <a:off x="9235473" y="5691805"/>
            <a:ext cx="1306627" cy="1173107"/>
          </a:xfrm>
          <a:custGeom>
            <a:avLst/>
            <a:gdLst/>
            <a:ahLst/>
            <a:cxnLst/>
            <a:rect l="l" t="t" r="r" b="b"/>
            <a:pathLst>
              <a:path w="43861" h="39379" extrusionOk="0">
                <a:moveTo>
                  <a:pt x="39917" y="2092"/>
                </a:moveTo>
                <a:lnTo>
                  <a:pt x="40216" y="2331"/>
                </a:lnTo>
                <a:lnTo>
                  <a:pt x="40514" y="2510"/>
                </a:lnTo>
                <a:lnTo>
                  <a:pt x="40873" y="2689"/>
                </a:lnTo>
                <a:lnTo>
                  <a:pt x="41232" y="2809"/>
                </a:lnTo>
                <a:lnTo>
                  <a:pt x="41949" y="2988"/>
                </a:lnTo>
                <a:lnTo>
                  <a:pt x="42725" y="3048"/>
                </a:lnTo>
                <a:lnTo>
                  <a:pt x="42666" y="3586"/>
                </a:lnTo>
                <a:lnTo>
                  <a:pt x="42486" y="4064"/>
                </a:lnTo>
                <a:lnTo>
                  <a:pt x="42188" y="5080"/>
                </a:lnTo>
                <a:lnTo>
                  <a:pt x="41949" y="4960"/>
                </a:lnTo>
                <a:lnTo>
                  <a:pt x="41769" y="4900"/>
                </a:lnTo>
                <a:lnTo>
                  <a:pt x="41650" y="4960"/>
                </a:lnTo>
                <a:lnTo>
                  <a:pt x="41530" y="5080"/>
                </a:lnTo>
                <a:lnTo>
                  <a:pt x="41411" y="5259"/>
                </a:lnTo>
                <a:lnTo>
                  <a:pt x="41351" y="5498"/>
                </a:lnTo>
                <a:lnTo>
                  <a:pt x="41291" y="6036"/>
                </a:lnTo>
                <a:lnTo>
                  <a:pt x="41232" y="6633"/>
                </a:lnTo>
                <a:lnTo>
                  <a:pt x="41232" y="7231"/>
                </a:lnTo>
                <a:lnTo>
                  <a:pt x="41291" y="7888"/>
                </a:lnTo>
                <a:lnTo>
                  <a:pt x="41351" y="10099"/>
                </a:lnTo>
                <a:lnTo>
                  <a:pt x="41411" y="12370"/>
                </a:lnTo>
                <a:lnTo>
                  <a:pt x="41351" y="14760"/>
                </a:lnTo>
                <a:lnTo>
                  <a:pt x="41291" y="15955"/>
                </a:lnTo>
                <a:lnTo>
                  <a:pt x="41172" y="17150"/>
                </a:lnTo>
                <a:lnTo>
                  <a:pt x="41052" y="18345"/>
                </a:lnTo>
                <a:lnTo>
                  <a:pt x="40873" y="19540"/>
                </a:lnTo>
                <a:lnTo>
                  <a:pt x="40634" y="20735"/>
                </a:lnTo>
                <a:lnTo>
                  <a:pt x="40335" y="21871"/>
                </a:lnTo>
                <a:lnTo>
                  <a:pt x="40036" y="22887"/>
                </a:lnTo>
                <a:lnTo>
                  <a:pt x="39738" y="23843"/>
                </a:lnTo>
                <a:lnTo>
                  <a:pt x="39319" y="24739"/>
                </a:lnTo>
                <a:lnTo>
                  <a:pt x="38901" y="25695"/>
                </a:lnTo>
                <a:lnTo>
                  <a:pt x="38423" y="26591"/>
                </a:lnTo>
                <a:lnTo>
                  <a:pt x="37945" y="27488"/>
                </a:lnTo>
                <a:lnTo>
                  <a:pt x="37407" y="28324"/>
                </a:lnTo>
                <a:lnTo>
                  <a:pt x="36810" y="29161"/>
                </a:lnTo>
                <a:lnTo>
                  <a:pt x="36152" y="29938"/>
                </a:lnTo>
                <a:lnTo>
                  <a:pt x="35495" y="30715"/>
                </a:lnTo>
                <a:lnTo>
                  <a:pt x="34838" y="31432"/>
                </a:lnTo>
                <a:lnTo>
                  <a:pt x="34061" y="32149"/>
                </a:lnTo>
                <a:lnTo>
                  <a:pt x="33344" y="32806"/>
                </a:lnTo>
                <a:lnTo>
                  <a:pt x="32507" y="33403"/>
                </a:lnTo>
                <a:lnTo>
                  <a:pt x="31671" y="34001"/>
                </a:lnTo>
                <a:lnTo>
                  <a:pt x="30834" y="34599"/>
                </a:lnTo>
                <a:lnTo>
                  <a:pt x="29878" y="35136"/>
                </a:lnTo>
                <a:lnTo>
                  <a:pt x="28862" y="35674"/>
                </a:lnTo>
                <a:lnTo>
                  <a:pt x="27846" y="36152"/>
                </a:lnTo>
                <a:lnTo>
                  <a:pt x="26830" y="36571"/>
                </a:lnTo>
                <a:lnTo>
                  <a:pt x="25815" y="36929"/>
                </a:lnTo>
                <a:lnTo>
                  <a:pt x="24739" y="37228"/>
                </a:lnTo>
                <a:lnTo>
                  <a:pt x="23663" y="37527"/>
                </a:lnTo>
                <a:lnTo>
                  <a:pt x="22528" y="37706"/>
                </a:lnTo>
                <a:lnTo>
                  <a:pt x="21453" y="37885"/>
                </a:lnTo>
                <a:lnTo>
                  <a:pt x="20317" y="38005"/>
                </a:lnTo>
                <a:lnTo>
                  <a:pt x="19242" y="38064"/>
                </a:lnTo>
                <a:lnTo>
                  <a:pt x="18106" y="38064"/>
                </a:lnTo>
                <a:lnTo>
                  <a:pt x="17031" y="38005"/>
                </a:lnTo>
                <a:lnTo>
                  <a:pt x="15895" y="37945"/>
                </a:lnTo>
                <a:lnTo>
                  <a:pt x="14760" y="37766"/>
                </a:lnTo>
                <a:lnTo>
                  <a:pt x="13684" y="37586"/>
                </a:lnTo>
                <a:lnTo>
                  <a:pt x="12668" y="37347"/>
                </a:lnTo>
                <a:lnTo>
                  <a:pt x="11712" y="37108"/>
                </a:lnTo>
                <a:lnTo>
                  <a:pt x="9740" y="36511"/>
                </a:lnTo>
                <a:lnTo>
                  <a:pt x="7828" y="35794"/>
                </a:lnTo>
                <a:lnTo>
                  <a:pt x="5976" y="34957"/>
                </a:lnTo>
                <a:lnTo>
                  <a:pt x="4542" y="34240"/>
                </a:lnTo>
                <a:lnTo>
                  <a:pt x="3884" y="33822"/>
                </a:lnTo>
                <a:lnTo>
                  <a:pt x="3167" y="33344"/>
                </a:lnTo>
                <a:lnTo>
                  <a:pt x="2570" y="32866"/>
                </a:lnTo>
                <a:lnTo>
                  <a:pt x="2032" y="32268"/>
                </a:lnTo>
                <a:lnTo>
                  <a:pt x="1793" y="31969"/>
                </a:lnTo>
                <a:lnTo>
                  <a:pt x="1614" y="31611"/>
                </a:lnTo>
                <a:lnTo>
                  <a:pt x="1434" y="31252"/>
                </a:lnTo>
                <a:lnTo>
                  <a:pt x="1315" y="30894"/>
                </a:lnTo>
                <a:lnTo>
                  <a:pt x="1554" y="31013"/>
                </a:lnTo>
                <a:lnTo>
                  <a:pt x="1733" y="31073"/>
                </a:lnTo>
                <a:lnTo>
                  <a:pt x="1913" y="31013"/>
                </a:lnTo>
                <a:lnTo>
                  <a:pt x="2032" y="30894"/>
                </a:lnTo>
                <a:lnTo>
                  <a:pt x="2271" y="30535"/>
                </a:lnTo>
                <a:lnTo>
                  <a:pt x="2450" y="30177"/>
                </a:lnTo>
                <a:lnTo>
                  <a:pt x="2869" y="30655"/>
                </a:lnTo>
                <a:lnTo>
                  <a:pt x="3406" y="31133"/>
                </a:lnTo>
                <a:lnTo>
                  <a:pt x="3944" y="31551"/>
                </a:lnTo>
                <a:lnTo>
                  <a:pt x="4542" y="31910"/>
                </a:lnTo>
                <a:lnTo>
                  <a:pt x="5199" y="32268"/>
                </a:lnTo>
                <a:lnTo>
                  <a:pt x="5856" y="32567"/>
                </a:lnTo>
                <a:lnTo>
                  <a:pt x="7231" y="33105"/>
                </a:lnTo>
                <a:lnTo>
                  <a:pt x="8665" y="33583"/>
                </a:lnTo>
                <a:lnTo>
                  <a:pt x="10099" y="33882"/>
                </a:lnTo>
                <a:lnTo>
                  <a:pt x="11533" y="34180"/>
                </a:lnTo>
                <a:lnTo>
                  <a:pt x="12788" y="34360"/>
                </a:lnTo>
                <a:lnTo>
                  <a:pt x="14342" y="34539"/>
                </a:lnTo>
                <a:lnTo>
                  <a:pt x="15836" y="34599"/>
                </a:lnTo>
                <a:lnTo>
                  <a:pt x="17389" y="34599"/>
                </a:lnTo>
                <a:lnTo>
                  <a:pt x="18943" y="34479"/>
                </a:lnTo>
                <a:lnTo>
                  <a:pt x="20437" y="34240"/>
                </a:lnTo>
                <a:lnTo>
                  <a:pt x="21931" y="33941"/>
                </a:lnTo>
                <a:lnTo>
                  <a:pt x="23424" y="33523"/>
                </a:lnTo>
                <a:lnTo>
                  <a:pt x="24859" y="33045"/>
                </a:lnTo>
                <a:lnTo>
                  <a:pt x="26054" y="32567"/>
                </a:lnTo>
                <a:lnTo>
                  <a:pt x="27249" y="32029"/>
                </a:lnTo>
                <a:lnTo>
                  <a:pt x="28324" y="31432"/>
                </a:lnTo>
                <a:lnTo>
                  <a:pt x="29400" y="30774"/>
                </a:lnTo>
                <a:lnTo>
                  <a:pt x="30476" y="30057"/>
                </a:lnTo>
                <a:lnTo>
                  <a:pt x="31491" y="29280"/>
                </a:lnTo>
                <a:lnTo>
                  <a:pt x="32447" y="28444"/>
                </a:lnTo>
                <a:lnTo>
                  <a:pt x="33344" y="27547"/>
                </a:lnTo>
                <a:lnTo>
                  <a:pt x="34240" y="26651"/>
                </a:lnTo>
                <a:lnTo>
                  <a:pt x="35077" y="25695"/>
                </a:lnTo>
                <a:lnTo>
                  <a:pt x="35854" y="24679"/>
                </a:lnTo>
                <a:lnTo>
                  <a:pt x="36571" y="23663"/>
                </a:lnTo>
                <a:lnTo>
                  <a:pt x="37288" y="22588"/>
                </a:lnTo>
                <a:lnTo>
                  <a:pt x="37885" y="21452"/>
                </a:lnTo>
                <a:lnTo>
                  <a:pt x="38483" y="20317"/>
                </a:lnTo>
                <a:lnTo>
                  <a:pt x="38961" y="19122"/>
                </a:lnTo>
                <a:lnTo>
                  <a:pt x="39558" y="17628"/>
                </a:lnTo>
                <a:lnTo>
                  <a:pt x="39977" y="16074"/>
                </a:lnTo>
                <a:lnTo>
                  <a:pt x="40275" y="14581"/>
                </a:lnTo>
                <a:lnTo>
                  <a:pt x="40514" y="13027"/>
                </a:lnTo>
                <a:lnTo>
                  <a:pt x="40634" y="11473"/>
                </a:lnTo>
                <a:lnTo>
                  <a:pt x="40753" y="9920"/>
                </a:lnTo>
                <a:lnTo>
                  <a:pt x="40933" y="6753"/>
                </a:lnTo>
                <a:lnTo>
                  <a:pt x="41172" y="5438"/>
                </a:lnTo>
                <a:lnTo>
                  <a:pt x="41232" y="5080"/>
                </a:lnTo>
                <a:lnTo>
                  <a:pt x="41232" y="4721"/>
                </a:lnTo>
                <a:lnTo>
                  <a:pt x="41172" y="4422"/>
                </a:lnTo>
                <a:lnTo>
                  <a:pt x="41052" y="4243"/>
                </a:lnTo>
                <a:lnTo>
                  <a:pt x="40933" y="4183"/>
                </a:lnTo>
                <a:lnTo>
                  <a:pt x="40753" y="4183"/>
                </a:lnTo>
                <a:lnTo>
                  <a:pt x="40694" y="4303"/>
                </a:lnTo>
                <a:lnTo>
                  <a:pt x="40574" y="4542"/>
                </a:lnTo>
                <a:lnTo>
                  <a:pt x="40455" y="4840"/>
                </a:lnTo>
                <a:lnTo>
                  <a:pt x="40335" y="5558"/>
                </a:lnTo>
                <a:lnTo>
                  <a:pt x="40335" y="5916"/>
                </a:lnTo>
                <a:lnTo>
                  <a:pt x="40275" y="6753"/>
                </a:lnTo>
                <a:lnTo>
                  <a:pt x="40216" y="7589"/>
                </a:lnTo>
                <a:lnTo>
                  <a:pt x="40216" y="9203"/>
                </a:lnTo>
                <a:lnTo>
                  <a:pt x="40216" y="10876"/>
                </a:lnTo>
                <a:lnTo>
                  <a:pt x="40156" y="11653"/>
                </a:lnTo>
                <a:lnTo>
                  <a:pt x="40096" y="12489"/>
                </a:lnTo>
                <a:lnTo>
                  <a:pt x="39857" y="13923"/>
                </a:lnTo>
                <a:lnTo>
                  <a:pt x="39558" y="15357"/>
                </a:lnTo>
                <a:lnTo>
                  <a:pt x="39200" y="16732"/>
                </a:lnTo>
                <a:lnTo>
                  <a:pt x="38722" y="18106"/>
                </a:lnTo>
                <a:lnTo>
                  <a:pt x="38124" y="19421"/>
                </a:lnTo>
                <a:lnTo>
                  <a:pt x="37467" y="20735"/>
                </a:lnTo>
                <a:lnTo>
                  <a:pt x="36750" y="21990"/>
                </a:lnTo>
                <a:lnTo>
                  <a:pt x="35973" y="23245"/>
                </a:lnTo>
                <a:lnTo>
                  <a:pt x="35077" y="24440"/>
                </a:lnTo>
                <a:lnTo>
                  <a:pt x="34180" y="25516"/>
                </a:lnTo>
                <a:lnTo>
                  <a:pt x="33165" y="26591"/>
                </a:lnTo>
                <a:lnTo>
                  <a:pt x="32149" y="27607"/>
                </a:lnTo>
                <a:lnTo>
                  <a:pt x="31013" y="28563"/>
                </a:lnTo>
                <a:lnTo>
                  <a:pt x="29878" y="29400"/>
                </a:lnTo>
                <a:lnTo>
                  <a:pt x="28623" y="30177"/>
                </a:lnTo>
                <a:lnTo>
                  <a:pt x="27368" y="30894"/>
                </a:lnTo>
                <a:lnTo>
                  <a:pt x="25874" y="31611"/>
                </a:lnTo>
                <a:lnTo>
                  <a:pt x="24321" y="32268"/>
                </a:lnTo>
                <a:lnTo>
                  <a:pt x="22707" y="32746"/>
                </a:lnTo>
                <a:lnTo>
                  <a:pt x="21094" y="33105"/>
                </a:lnTo>
                <a:lnTo>
                  <a:pt x="19421" y="33403"/>
                </a:lnTo>
                <a:lnTo>
                  <a:pt x="17748" y="33583"/>
                </a:lnTo>
                <a:lnTo>
                  <a:pt x="16075" y="33643"/>
                </a:lnTo>
                <a:lnTo>
                  <a:pt x="14401" y="33583"/>
                </a:lnTo>
                <a:lnTo>
                  <a:pt x="12668" y="33403"/>
                </a:lnTo>
                <a:lnTo>
                  <a:pt x="10995" y="33105"/>
                </a:lnTo>
                <a:lnTo>
                  <a:pt x="9382" y="32686"/>
                </a:lnTo>
                <a:lnTo>
                  <a:pt x="8545" y="32447"/>
                </a:lnTo>
                <a:lnTo>
                  <a:pt x="7769" y="32149"/>
                </a:lnTo>
                <a:lnTo>
                  <a:pt x="6992" y="31850"/>
                </a:lnTo>
                <a:lnTo>
                  <a:pt x="6215" y="31491"/>
                </a:lnTo>
                <a:lnTo>
                  <a:pt x="4721" y="30774"/>
                </a:lnTo>
                <a:lnTo>
                  <a:pt x="4362" y="30595"/>
                </a:lnTo>
                <a:lnTo>
                  <a:pt x="4004" y="30475"/>
                </a:lnTo>
                <a:lnTo>
                  <a:pt x="3287" y="30296"/>
                </a:lnTo>
                <a:lnTo>
                  <a:pt x="2988" y="30117"/>
                </a:lnTo>
                <a:lnTo>
                  <a:pt x="2809" y="29938"/>
                </a:lnTo>
                <a:lnTo>
                  <a:pt x="2749" y="29818"/>
                </a:lnTo>
                <a:lnTo>
                  <a:pt x="2689" y="29699"/>
                </a:lnTo>
                <a:lnTo>
                  <a:pt x="2689" y="29519"/>
                </a:lnTo>
                <a:lnTo>
                  <a:pt x="2749" y="29400"/>
                </a:lnTo>
                <a:lnTo>
                  <a:pt x="3347" y="29758"/>
                </a:lnTo>
                <a:lnTo>
                  <a:pt x="4004" y="29997"/>
                </a:lnTo>
                <a:lnTo>
                  <a:pt x="4721" y="30177"/>
                </a:lnTo>
                <a:lnTo>
                  <a:pt x="5498" y="30296"/>
                </a:lnTo>
                <a:lnTo>
                  <a:pt x="7051" y="30475"/>
                </a:lnTo>
                <a:lnTo>
                  <a:pt x="8426" y="30535"/>
                </a:lnTo>
                <a:lnTo>
                  <a:pt x="10219" y="30595"/>
                </a:lnTo>
                <a:lnTo>
                  <a:pt x="11951" y="30595"/>
                </a:lnTo>
                <a:lnTo>
                  <a:pt x="13684" y="30416"/>
                </a:lnTo>
                <a:lnTo>
                  <a:pt x="15417" y="30236"/>
                </a:lnTo>
                <a:lnTo>
                  <a:pt x="17090" y="29997"/>
                </a:lnTo>
                <a:lnTo>
                  <a:pt x="18704" y="29639"/>
                </a:lnTo>
                <a:lnTo>
                  <a:pt x="20317" y="29221"/>
                </a:lnTo>
                <a:lnTo>
                  <a:pt x="21931" y="28683"/>
                </a:lnTo>
                <a:lnTo>
                  <a:pt x="23484" y="28085"/>
                </a:lnTo>
                <a:lnTo>
                  <a:pt x="24978" y="27368"/>
                </a:lnTo>
                <a:lnTo>
                  <a:pt x="26472" y="26532"/>
                </a:lnTo>
                <a:lnTo>
                  <a:pt x="27846" y="25576"/>
                </a:lnTo>
                <a:lnTo>
                  <a:pt x="29041" y="24619"/>
                </a:lnTo>
                <a:lnTo>
                  <a:pt x="30177" y="23544"/>
                </a:lnTo>
                <a:lnTo>
                  <a:pt x="31193" y="22468"/>
                </a:lnTo>
                <a:lnTo>
                  <a:pt x="32089" y="21273"/>
                </a:lnTo>
                <a:lnTo>
                  <a:pt x="32985" y="20018"/>
                </a:lnTo>
                <a:lnTo>
                  <a:pt x="33762" y="18704"/>
                </a:lnTo>
                <a:lnTo>
                  <a:pt x="34539" y="17389"/>
                </a:lnTo>
                <a:lnTo>
                  <a:pt x="35256" y="16015"/>
                </a:lnTo>
                <a:lnTo>
                  <a:pt x="36810" y="12728"/>
                </a:lnTo>
                <a:lnTo>
                  <a:pt x="38304" y="9442"/>
                </a:lnTo>
                <a:lnTo>
                  <a:pt x="39797" y="5916"/>
                </a:lnTo>
                <a:lnTo>
                  <a:pt x="39977" y="5438"/>
                </a:lnTo>
                <a:lnTo>
                  <a:pt x="40275" y="4661"/>
                </a:lnTo>
                <a:lnTo>
                  <a:pt x="40335" y="4243"/>
                </a:lnTo>
                <a:lnTo>
                  <a:pt x="40335" y="4004"/>
                </a:lnTo>
                <a:lnTo>
                  <a:pt x="40275" y="3884"/>
                </a:lnTo>
                <a:lnTo>
                  <a:pt x="40156" y="3825"/>
                </a:lnTo>
                <a:lnTo>
                  <a:pt x="40036" y="3825"/>
                </a:lnTo>
                <a:lnTo>
                  <a:pt x="39797" y="3884"/>
                </a:lnTo>
                <a:lnTo>
                  <a:pt x="39917" y="2988"/>
                </a:lnTo>
                <a:lnTo>
                  <a:pt x="39917" y="2092"/>
                </a:lnTo>
                <a:close/>
                <a:moveTo>
                  <a:pt x="40753" y="0"/>
                </a:moveTo>
                <a:lnTo>
                  <a:pt x="40455" y="60"/>
                </a:lnTo>
                <a:lnTo>
                  <a:pt x="40156" y="120"/>
                </a:lnTo>
                <a:lnTo>
                  <a:pt x="39917" y="180"/>
                </a:lnTo>
                <a:lnTo>
                  <a:pt x="39618" y="299"/>
                </a:lnTo>
                <a:lnTo>
                  <a:pt x="39260" y="598"/>
                </a:lnTo>
                <a:lnTo>
                  <a:pt x="39200" y="658"/>
                </a:lnTo>
                <a:lnTo>
                  <a:pt x="39140" y="658"/>
                </a:lnTo>
                <a:lnTo>
                  <a:pt x="39200" y="777"/>
                </a:lnTo>
                <a:lnTo>
                  <a:pt x="39260" y="897"/>
                </a:lnTo>
                <a:lnTo>
                  <a:pt x="39200" y="1076"/>
                </a:lnTo>
                <a:lnTo>
                  <a:pt x="39021" y="2152"/>
                </a:lnTo>
                <a:lnTo>
                  <a:pt x="38841" y="3287"/>
                </a:lnTo>
                <a:lnTo>
                  <a:pt x="38722" y="4482"/>
                </a:lnTo>
                <a:lnTo>
                  <a:pt x="38602" y="5617"/>
                </a:lnTo>
                <a:lnTo>
                  <a:pt x="38423" y="6394"/>
                </a:lnTo>
                <a:lnTo>
                  <a:pt x="38244" y="7171"/>
                </a:lnTo>
                <a:lnTo>
                  <a:pt x="37766" y="8725"/>
                </a:lnTo>
                <a:lnTo>
                  <a:pt x="37168" y="10338"/>
                </a:lnTo>
                <a:lnTo>
                  <a:pt x="36511" y="11892"/>
                </a:lnTo>
                <a:lnTo>
                  <a:pt x="35734" y="13445"/>
                </a:lnTo>
                <a:lnTo>
                  <a:pt x="34957" y="14939"/>
                </a:lnTo>
                <a:lnTo>
                  <a:pt x="33344" y="17807"/>
                </a:lnTo>
                <a:lnTo>
                  <a:pt x="32866" y="18644"/>
                </a:lnTo>
                <a:lnTo>
                  <a:pt x="32328" y="19421"/>
                </a:lnTo>
                <a:lnTo>
                  <a:pt x="31730" y="20198"/>
                </a:lnTo>
                <a:lnTo>
                  <a:pt x="31193" y="20915"/>
                </a:lnTo>
                <a:lnTo>
                  <a:pt x="30595" y="21632"/>
                </a:lnTo>
                <a:lnTo>
                  <a:pt x="29938" y="22289"/>
                </a:lnTo>
                <a:lnTo>
                  <a:pt x="29280" y="22887"/>
                </a:lnTo>
                <a:lnTo>
                  <a:pt x="28623" y="23484"/>
                </a:lnTo>
                <a:lnTo>
                  <a:pt x="27966" y="24022"/>
                </a:lnTo>
                <a:lnTo>
                  <a:pt x="27249" y="24560"/>
                </a:lnTo>
                <a:lnTo>
                  <a:pt x="25815" y="25516"/>
                </a:lnTo>
                <a:lnTo>
                  <a:pt x="24261" y="26352"/>
                </a:lnTo>
                <a:lnTo>
                  <a:pt x="22707" y="27129"/>
                </a:lnTo>
                <a:lnTo>
                  <a:pt x="21094" y="27727"/>
                </a:lnTo>
                <a:lnTo>
                  <a:pt x="19421" y="28265"/>
                </a:lnTo>
                <a:lnTo>
                  <a:pt x="17688" y="28683"/>
                </a:lnTo>
                <a:lnTo>
                  <a:pt x="15895" y="28982"/>
                </a:lnTo>
                <a:lnTo>
                  <a:pt x="14103" y="29221"/>
                </a:lnTo>
                <a:lnTo>
                  <a:pt x="12250" y="29340"/>
                </a:lnTo>
                <a:lnTo>
                  <a:pt x="10398" y="29400"/>
                </a:lnTo>
                <a:lnTo>
                  <a:pt x="5617" y="29400"/>
                </a:lnTo>
                <a:lnTo>
                  <a:pt x="5199" y="29340"/>
                </a:lnTo>
                <a:lnTo>
                  <a:pt x="4721" y="29280"/>
                </a:lnTo>
                <a:lnTo>
                  <a:pt x="4243" y="29161"/>
                </a:lnTo>
                <a:lnTo>
                  <a:pt x="4004" y="29161"/>
                </a:lnTo>
                <a:lnTo>
                  <a:pt x="3884" y="29041"/>
                </a:lnTo>
                <a:lnTo>
                  <a:pt x="3586" y="28802"/>
                </a:lnTo>
                <a:lnTo>
                  <a:pt x="3347" y="28504"/>
                </a:lnTo>
                <a:lnTo>
                  <a:pt x="3167" y="28265"/>
                </a:lnTo>
                <a:lnTo>
                  <a:pt x="2928" y="28026"/>
                </a:lnTo>
                <a:lnTo>
                  <a:pt x="2630" y="27846"/>
                </a:lnTo>
                <a:lnTo>
                  <a:pt x="2211" y="27727"/>
                </a:lnTo>
                <a:lnTo>
                  <a:pt x="1494" y="27607"/>
                </a:lnTo>
                <a:lnTo>
                  <a:pt x="777" y="27547"/>
                </a:lnTo>
                <a:lnTo>
                  <a:pt x="478" y="27547"/>
                </a:lnTo>
                <a:lnTo>
                  <a:pt x="359" y="27607"/>
                </a:lnTo>
                <a:lnTo>
                  <a:pt x="120" y="27846"/>
                </a:lnTo>
                <a:lnTo>
                  <a:pt x="0" y="28145"/>
                </a:lnTo>
                <a:lnTo>
                  <a:pt x="0" y="28504"/>
                </a:lnTo>
                <a:lnTo>
                  <a:pt x="60" y="28862"/>
                </a:lnTo>
                <a:lnTo>
                  <a:pt x="239" y="29639"/>
                </a:lnTo>
                <a:lnTo>
                  <a:pt x="419" y="30236"/>
                </a:lnTo>
                <a:lnTo>
                  <a:pt x="1016" y="31671"/>
                </a:lnTo>
                <a:lnTo>
                  <a:pt x="1315" y="32328"/>
                </a:lnTo>
                <a:lnTo>
                  <a:pt x="1614" y="32866"/>
                </a:lnTo>
                <a:lnTo>
                  <a:pt x="2032" y="33403"/>
                </a:lnTo>
                <a:lnTo>
                  <a:pt x="2510" y="33941"/>
                </a:lnTo>
                <a:lnTo>
                  <a:pt x="3108" y="34479"/>
                </a:lnTo>
                <a:lnTo>
                  <a:pt x="3765" y="34957"/>
                </a:lnTo>
                <a:lnTo>
                  <a:pt x="4602" y="35495"/>
                </a:lnTo>
                <a:lnTo>
                  <a:pt x="5498" y="36033"/>
                </a:lnTo>
                <a:lnTo>
                  <a:pt x="6334" y="36511"/>
                </a:lnTo>
                <a:lnTo>
                  <a:pt x="7231" y="36929"/>
                </a:lnTo>
                <a:lnTo>
                  <a:pt x="8187" y="37347"/>
                </a:lnTo>
                <a:lnTo>
                  <a:pt x="9083" y="37706"/>
                </a:lnTo>
                <a:lnTo>
                  <a:pt x="10039" y="38064"/>
                </a:lnTo>
                <a:lnTo>
                  <a:pt x="10995" y="38363"/>
                </a:lnTo>
                <a:lnTo>
                  <a:pt x="12728" y="38781"/>
                </a:lnTo>
                <a:lnTo>
                  <a:pt x="14401" y="39080"/>
                </a:lnTo>
                <a:lnTo>
                  <a:pt x="16134" y="39319"/>
                </a:lnTo>
                <a:lnTo>
                  <a:pt x="17867" y="39379"/>
                </a:lnTo>
                <a:lnTo>
                  <a:pt x="19600" y="39379"/>
                </a:lnTo>
                <a:lnTo>
                  <a:pt x="21273" y="39200"/>
                </a:lnTo>
                <a:lnTo>
                  <a:pt x="23006" y="38961"/>
                </a:lnTo>
                <a:lnTo>
                  <a:pt x="24620" y="38542"/>
                </a:lnTo>
                <a:lnTo>
                  <a:pt x="26293" y="38064"/>
                </a:lnTo>
                <a:lnTo>
                  <a:pt x="27846" y="37467"/>
                </a:lnTo>
                <a:lnTo>
                  <a:pt x="29400" y="36750"/>
                </a:lnTo>
                <a:lnTo>
                  <a:pt x="30894" y="35913"/>
                </a:lnTo>
                <a:lnTo>
                  <a:pt x="32388" y="35017"/>
                </a:lnTo>
                <a:lnTo>
                  <a:pt x="33762" y="33941"/>
                </a:lnTo>
                <a:lnTo>
                  <a:pt x="35077" y="32806"/>
                </a:lnTo>
                <a:lnTo>
                  <a:pt x="36272" y="31551"/>
                </a:lnTo>
                <a:lnTo>
                  <a:pt x="36929" y="30774"/>
                </a:lnTo>
                <a:lnTo>
                  <a:pt x="37527" y="30057"/>
                </a:lnTo>
                <a:lnTo>
                  <a:pt x="38064" y="29280"/>
                </a:lnTo>
                <a:lnTo>
                  <a:pt x="38602" y="28444"/>
                </a:lnTo>
                <a:lnTo>
                  <a:pt x="39080" y="27667"/>
                </a:lnTo>
                <a:lnTo>
                  <a:pt x="39558" y="26830"/>
                </a:lnTo>
                <a:lnTo>
                  <a:pt x="39977" y="25934"/>
                </a:lnTo>
                <a:lnTo>
                  <a:pt x="40335" y="25098"/>
                </a:lnTo>
                <a:lnTo>
                  <a:pt x="41052" y="23305"/>
                </a:lnTo>
                <a:lnTo>
                  <a:pt x="41590" y="21512"/>
                </a:lnTo>
                <a:lnTo>
                  <a:pt x="42008" y="19600"/>
                </a:lnTo>
                <a:lnTo>
                  <a:pt x="42307" y="17688"/>
                </a:lnTo>
                <a:lnTo>
                  <a:pt x="42546" y="15477"/>
                </a:lnTo>
                <a:lnTo>
                  <a:pt x="42606" y="13266"/>
                </a:lnTo>
                <a:lnTo>
                  <a:pt x="42666" y="11055"/>
                </a:lnTo>
                <a:lnTo>
                  <a:pt x="42606" y="8784"/>
                </a:lnTo>
                <a:lnTo>
                  <a:pt x="42486" y="7709"/>
                </a:lnTo>
                <a:lnTo>
                  <a:pt x="42427" y="7111"/>
                </a:lnTo>
                <a:lnTo>
                  <a:pt x="42486" y="6573"/>
                </a:lnTo>
                <a:lnTo>
                  <a:pt x="43024" y="5558"/>
                </a:lnTo>
                <a:lnTo>
                  <a:pt x="43323" y="4781"/>
                </a:lnTo>
                <a:lnTo>
                  <a:pt x="43681" y="3645"/>
                </a:lnTo>
                <a:lnTo>
                  <a:pt x="43801" y="3108"/>
                </a:lnTo>
                <a:lnTo>
                  <a:pt x="43861" y="2570"/>
                </a:lnTo>
                <a:lnTo>
                  <a:pt x="43801" y="2211"/>
                </a:lnTo>
                <a:lnTo>
                  <a:pt x="43741" y="2032"/>
                </a:lnTo>
                <a:lnTo>
                  <a:pt x="43622" y="1912"/>
                </a:lnTo>
                <a:lnTo>
                  <a:pt x="43502" y="1673"/>
                </a:lnTo>
                <a:lnTo>
                  <a:pt x="43383" y="1434"/>
                </a:lnTo>
                <a:lnTo>
                  <a:pt x="43024" y="956"/>
                </a:lnTo>
                <a:lnTo>
                  <a:pt x="42546" y="598"/>
                </a:lnTo>
                <a:lnTo>
                  <a:pt x="41949" y="299"/>
                </a:lnTo>
                <a:lnTo>
                  <a:pt x="41351" y="120"/>
                </a:lnTo>
                <a:lnTo>
                  <a:pt x="4075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1" name="Google Shape;181;p7"/>
          <p:cNvSpPr/>
          <p:nvPr/>
        </p:nvSpPr>
        <p:spPr>
          <a:xfrm>
            <a:off x="9756750" y="3371613"/>
            <a:ext cx="293729" cy="316907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2" name="Google Shape;182;p7"/>
          <p:cNvSpPr/>
          <p:nvPr/>
        </p:nvSpPr>
        <p:spPr>
          <a:xfrm rot="-830047">
            <a:off x="9262252" y="2938536"/>
            <a:ext cx="382752" cy="980923"/>
          </a:xfrm>
          <a:custGeom>
            <a:avLst/>
            <a:gdLst/>
            <a:ahLst/>
            <a:cxnLst/>
            <a:rect l="l" t="t" r="r" b="b"/>
            <a:pathLst>
              <a:path w="12848" h="32927" extrusionOk="0">
                <a:moveTo>
                  <a:pt x="3825" y="1017"/>
                </a:moveTo>
                <a:lnTo>
                  <a:pt x="3944" y="1256"/>
                </a:lnTo>
                <a:lnTo>
                  <a:pt x="4004" y="1495"/>
                </a:lnTo>
                <a:lnTo>
                  <a:pt x="4004" y="2152"/>
                </a:lnTo>
                <a:lnTo>
                  <a:pt x="4004" y="2750"/>
                </a:lnTo>
                <a:lnTo>
                  <a:pt x="4004" y="3347"/>
                </a:lnTo>
                <a:lnTo>
                  <a:pt x="4183" y="4961"/>
                </a:lnTo>
                <a:lnTo>
                  <a:pt x="4362" y="6574"/>
                </a:lnTo>
                <a:lnTo>
                  <a:pt x="4840" y="9681"/>
                </a:lnTo>
                <a:lnTo>
                  <a:pt x="5319" y="12729"/>
                </a:lnTo>
                <a:lnTo>
                  <a:pt x="4123" y="11653"/>
                </a:lnTo>
                <a:lnTo>
                  <a:pt x="2869" y="10578"/>
                </a:lnTo>
                <a:lnTo>
                  <a:pt x="2151" y="10100"/>
                </a:lnTo>
                <a:lnTo>
                  <a:pt x="1733" y="9801"/>
                </a:lnTo>
                <a:lnTo>
                  <a:pt x="1554" y="9622"/>
                </a:lnTo>
                <a:lnTo>
                  <a:pt x="1494" y="9502"/>
                </a:lnTo>
                <a:lnTo>
                  <a:pt x="1434" y="9323"/>
                </a:lnTo>
                <a:lnTo>
                  <a:pt x="1494" y="9084"/>
                </a:lnTo>
                <a:lnTo>
                  <a:pt x="1614" y="8606"/>
                </a:lnTo>
                <a:lnTo>
                  <a:pt x="1853" y="7709"/>
                </a:lnTo>
                <a:lnTo>
                  <a:pt x="2271" y="5976"/>
                </a:lnTo>
                <a:lnTo>
                  <a:pt x="2749" y="4303"/>
                </a:lnTo>
                <a:lnTo>
                  <a:pt x="3825" y="1017"/>
                </a:lnTo>
                <a:close/>
                <a:moveTo>
                  <a:pt x="4542" y="1973"/>
                </a:moveTo>
                <a:lnTo>
                  <a:pt x="5079" y="2690"/>
                </a:lnTo>
                <a:lnTo>
                  <a:pt x="5617" y="3467"/>
                </a:lnTo>
                <a:lnTo>
                  <a:pt x="6693" y="5020"/>
                </a:lnTo>
                <a:lnTo>
                  <a:pt x="7589" y="6574"/>
                </a:lnTo>
                <a:lnTo>
                  <a:pt x="8486" y="8247"/>
                </a:lnTo>
                <a:lnTo>
                  <a:pt x="9203" y="9920"/>
                </a:lnTo>
                <a:lnTo>
                  <a:pt x="9621" y="10757"/>
                </a:lnTo>
                <a:lnTo>
                  <a:pt x="9800" y="11175"/>
                </a:lnTo>
                <a:lnTo>
                  <a:pt x="9860" y="11534"/>
                </a:lnTo>
                <a:lnTo>
                  <a:pt x="9800" y="11952"/>
                </a:lnTo>
                <a:lnTo>
                  <a:pt x="9621" y="12251"/>
                </a:lnTo>
                <a:lnTo>
                  <a:pt x="9083" y="12968"/>
                </a:lnTo>
                <a:lnTo>
                  <a:pt x="7888" y="14581"/>
                </a:lnTo>
                <a:lnTo>
                  <a:pt x="6633" y="16254"/>
                </a:lnTo>
                <a:lnTo>
                  <a:pt x="6334" y="14521"/>
                </a:lnTo>
                <a:lnTo>
                  <a:pt x="6095" y="12789"/>
                </a:lnTo>
                <a:lnTo>
                  <a:pt x="5617" y="9203"/>
                </a:lnTo>
                <a:lnTo>
                  <a:pt x="5139" y="5558"/>
                </a:lnTo>
                <a:lnTo>
                  <a:pt x="4840" y="3766"/>
                </a:lnTo>
                <a:lnTo>
                  <a:pt x="4542" y="1973"/>
                </a:lnTo>
                <a:close/>
                <a:moveTo>
                  <a:pt x="1375" y="9980"/>
                </a:moveTo>
                <a:lnTo>
                  <a:pt x="2630" y="11354"/>
                </a:lnTo>
                <a:lnTo>
                  <a:pt x="3944" y="12609"/>
                </a:lnTo>
                <a:lnTo>
                  <a:pt x="4601" y="13267"/>
                </a:lnTo>
                <a:lnTo>
                  <a:pt x="5139" y="13864"/>
                </a:lnTo>
                <a:lnTo>
                  <a:pt x="5319" y="14163"/>
                </a:lnTo>
                <a:lnTo>
                  <a:pt x="5498" y="14521"/>
                </a:lnTo>
                <a:lnTo>
                  <a:pt x="5677" y="14940"/>
                </a:lnTo>
                <a:lnTo>
                  <a:pt x="5737" y="15418"/>
                </a:lnTo>
                <a:lnTo>
                  <a:pt x="6394" y="18884"/>
                </a:lnTo>
                <a:lnTo>
                  <a:pt x="7111" y="22290"/>
                </a:lnTo>
                <a:lnTo>
                  <a:pt x="3406" y="20198"/>
                </a:lnTo>
                <a:lnTo>
                  <a:pt x="2570" y="19780"/>
                </a:lnTo>
                <a:lnTo>
                  <a:pt x="2151" y="19541"/>
                </a:lnTo>
                <a:lnTo>
                  <a:pt x="1793" y="19302"/>
                </a:lnTo>
                <a:lnTo>
                  <a:pt x="1375" y="19003"/>
                </a:lnTo>
                <a:lnTo>
                  <a:pt x="1195" y="18824"/>
                </a:lnTo>
                <a:lnTo>
                  <a:pt x="1136" y="18704"/>
                </a:lnTo>
                <a:lnTo>
                  <a:pt x="1016" y="18346"/>
                </a:lnTo>
                <a:lnTo>
                  <a:pt x="956" y="17689"/>
                </a:lnTo>
                <a:lnTo>
                  <a:pt x="897" y="16732"/>
                </a:lnTo>
                <a:lnTo>
                  <a:pt x="837" y="15776"/>
                </a:lnTo>
                <a:lnTo>
                  <a:pt x="897" y="13864"/>
                </a:lnTo>
                <a:lnTo>
                  <a:pt x="1076" y="11892"/>
                </a:lnTo>
                <a:lnTo>
                  <a:pt x="1375" y="9980"/>
                </a:lnTo>
                <a:close/>
                <a:moveTo>
                  <a:pt x="10218" y="12669"/>
                </a:moveTo>
                <a:lnTo>
                  <a:pt x="10577" y="13864"/>
                </a:lnTo>
                <a:lnTo>
                  <a:pt x="10936" y="15059"/>
                </a:lnTo>
                <a:lnTo>
                  <a:pt x="11294" y="16613"/>
                </a:lnTo>
                <a:lnTo>
                  <a:pt x="11593" y="18286"/>
                </a:lnTo>
                <a:lnTo>
                  <a:pt x="11712" y="19123"/>
                </a:lnTo>
                <a:lnTo>
                  <a:pt x="11832" y="19959"/>
                </a:lnTo>
                <a:lnTo>
                  <a:pt x="11832" y="20796"/>
                </a:lnTo>
                <a:lnTo>
                  <a:pt x="11772" y="21573"/>
                </a:lnTo>
                <a:lnTo>
                  <a:pt x="11712" y="22110"/>
                </a:lnTo>
                <a:lnTo>
                  <a:pt x="11593" y="22349"/>
                </a:lnTo>
                <a:lnTo>
                  <a:pt x="11473" y="22469"/>
                </a:lnTo>
                <a:lnTo>
                  <a:pt x="11175" y="22827"/>
                </a:lnTo>
                <a:lnTo>
                  <a:pt x="10696" y="23246"/>
                </a:lnTo>
                <a:lnTo>
                  <a:pt x="9621" y="24321"/>
                </a:lnTo>
                <a:lnTo>
                  <a:pt x="9143" y="24859"/>
                </a:lnTo>
                <a:lnTo>
                  <a:pt x="8665" y="25457"/>
                </a:lnTo>
                <a:lnTo>
                  <a:pt x="7828" y="21871"/>
                </a:lnTo>
                <a:lnTo>
                  <a:pt x="7051" y="18286"/>
                </a:lnTo>
                <a:lnTo>
                  <a:pt x="6872" y="17449"/>
                </a:lnTo>
                <a:lnTo>
                  <a:pt x="6812" y="17210"/>
                </a:lnTo>
                <a:lnTo>
                  <a:pt x="6812" y="16912"/>
                </a:lnTo>
                <a:lnTo>
                  <a:pt x="6872" y="16673"/>
                </a:lnTo>
                <a:lnTo>
                  <a:pt x="6992" y="16434"/>
                </a:lnTo>
                <a:lnTo>
                  <a:pt x="7231" y="16135"/>
                </a:lnTo>
                <a:lnTo>
                  <a:pt x="7470" y="15836"/>
                </a:lnTo>
                <a:lnTo>
                  <a:pt x="8904" y="14282"/>
                </a:lnTo>
                <a:lnTo>
                  <a:pt x="10218" y="12669"/>
                </a:lnTo>
                <a:close/>
                <a:moveTo>
                  <a:pt x="1375" y="19959"/>
                </a:moveTo>
                <a:lnTo>
                  <a:pt x="1972" y="20437"/>
                </a:lnTo>
                <a:lnTo>
                  <a:pt x="2689" y="20915"/>
                </a:lnTo>
                <a:lnTo>
                  <a:pt x="4064" y="21692"/>
                </a:lnTo>
                <a:lnTo>
                  <a:pt x="5498" y="22469"/>
                </a:lnTo>
                <a:lnTo>
                  <a:pt x="6215" y="22887"/>
                </a:lnTo>
                <a:lnTo>
                  <a:pt x="6812" y="23365"/>
                </a:lnTo>
                <a:lnTo>
                  <a:pt x="7111" y="23604"/>
                </a:lnTo>
                <a:lnTo>
                  <a:pt x="7290" y="23903"/>
                </a:lnTo>
                <a:lnTo>
                  <a:pt x="7529" y="24202"/>
                </a:lnTo>
                <a:lnTo>
                  <a:pt x="7709" y="24620"/>
                </a:lnTo>
                <a:lnTo>
                  <a:pt x="8007" y="25516"/>
                </a:lnTo>
                <a:lnTo>
                  <a:pt x="8247" y="26473"/>
                </a:lnTo>
                <a:lnTo>
                  <a:pt x="8665" y="28504"/>
                </a:lnTo>
                <a:lnTo>
                  <a:pt x="8844" y="29401"/>
                </a:lnTo>
                <a:lnTo>
                  <a:pt x="9023" y="30177"/>
                </a:lnTo>
                <a:lnTo>
                  <a:pt x="9023" y="30177"/>
                </a:lnTo>
                <a:lnTo>
                  <a:pt x="6633" y="27847"/>
                </a:lnTo>
                <a:lnTo>
                  <a:pt x="5498" y="26652"/>
                </a:lnTo>
                <a:lnTo>
                  <a:pt x="4362" y="25397"/>
                </a:lnTo>
                <a:lnTo>
                  <a:pt x="3466" y="24142"/>
                </a:lnTo>
                <a:lnTo>
                  <a:pt x="2988" y="23485"/>
                </a:lnTo>
                <a:lnTo>
                  <a:pt x="2570" y="22827"/>
                </a:lnTo>
                <a:lnTo>
                  <a:pt x="2211" y="22110"/>
                </a:lnTo>
                <a:lnTo>
                  <a:pt x="1912" y="21453"/>
                </a:lnTo>
                <a:lnTo>
                  <a:pt x="1614" y="20676"/>
                </a:lnTo>
                <a:lnTo>
                  <a:pt x="1375" y="19959"/>
                </a:lnTo>
                <a:close/>
                <a:moveTo>
                  <a:pt x="11832" y="23485"/>
                </a:moveTo>
                <a:lnTo>
                  <a:pt x="11712" y="25636"/>
                </a:lnTo>
                <a:lnTo>
                  <a:pt x="11473" y="27727"/>
                </a:lnTo>
                <a:lnTo>
                  <a:pt x="11055" y="29759"/>
                </a:lnTo>
                <a:lnTo>
                  <a:pt x="10577" y="31850"/>
                </a:lnTo>
                <a:lnTo>
                  <a:pt x="10278" y="31432"/>
                </a:lnTo>
                <a:lnTo>
                  <a:pt x="9979" y="30835"/>
                </a:lnTo>
                <a:lnTo>
                  <a:pt x="9740" y="30237"/>
                </a:lnTo>
                <a:lnTo>
                  <a:pt x="9501" y="29520"/>
                </a:lnTo>
                <a:lnTo>
                  <a:pt x="9203" y="28086"/>
                </a:lnTo>
                <a:lnTo>
                  <a:pt x="9083" y="27429"/>
                </a:lnTo>
                <a:lnTo>
                  <a:pt x="9023" y="26891"/>
                </a:lnTo>
                <a:lnTo>
                  <a:pt x="9023" y="26293"/>
                </a:lnTo>
                <a:lnTo>
                  <a:pt x="9023" y="26114"/>
                </a:lnTo>
                <a:lnTo>
                  <a:pt x="9083" y="25994"/>
                </a:lnTo>
                <a:lnTo>
                  <a:pt x="9382" y="25755"/>
                </a:lnTo>
                <a:lnTo>
                  <a:pt x="9920" y="25337"/>
                </a:lnTo>
                <a:lnTo>
                  <a:pt x="10876" y="24441"/>
                </a:lnTo>
                <a:lnTo>
                  <a:pt x="11832" y="23485"/>
                </a:lnTo>
                <a:close/>
                <a:moveTo>
                  <a:pt x="3526" y="1"/>
                </a:moveTo>
                <a:lnTo>
                  <a:pt x="3586" y="61"/>
                </a:lnTo>
                <a:lnTo>
                  <a:pt x="3586" y="120"/>
                </a:lnTo>
                <a:lnTo>
                  <a:pt x="3586" y="479"/>
                </a:lnTo>
                <a:lnTo>
                  <a:pt x="3466" y="897"/>
                </a:lnTo>
                <a:lnTo>
                  <a:pt x="3287" y="1375"/>
                </a:lnTo>
                <a:lnTo>
                  <a:pt x="2809" y="2391"/>
                </a:lnTo>
                <a:lnTo>
                  <a:pt x="2570" y="2989"/>
                </a:lnTo>
                <a:lnTo>
                  <a:pt x="1853" y="4841"/>
                </a:lnTo>
                <a:lnTo>
                  <a:pt x="1315" y="6813"/>
                </a:lnTo>
                <a:lnTo>
                  <a:pt x="956" y="8247"/>
                </a:lnTo>
                <a:lnTo>
                  <a:pt x="658" y="9681"/>
                </a:lnTo>
                <a:lnTo>
                  <a:pt x="419" y="11115"/>
                </a:lnTo>
                <a:lnTo>
                  <a:pt x="239" y="12609"/>
                </a:lnTo>
                <a:lnTo>
                  <a:pt x="60" y="14521"/>
                </a:lnTo>
                <a:lnTo>
                  <a:pt x="0" y="15478"/>
                </a:lnTo>
                <a:lnTo>
                  <a:pt x="60" y="16434"/>
                </a:lnTo>
                <a:lnTo>
                  <a:pt x="120" y="17330"/>
                </a:lnTo>
                <a:lnTo>
                  <a:pt x="180" y="18226"/>
                </a:lnTo>
                <a:lnTo>
                  <a:pt x="359" y="19063"/>
                </a:lnTo>
                <a:lnTo>
                  <a:pt x="538" y="19899"/>
                </a:lnTo>
                <a:lnTo>
                  <a:pt x="777" y="20736"/>
                </a:lnTo>
                <a:lnTo>
                  <a:pt x="1076" y="21573"/>
                </a:lnTo>
                <a:lnTo>
                  <a:pt x="1375" y="22409"/>
                </a:lnTo>
                <a:lnTo>
                  <a:pt x="1793" y="23246"/>
                </a:lnTo>
                <a:lnTo>
                  <a:pt x="2211" y="24023"/>
                </a:lnTo>
                <a:lnTo>
                  <a:pt x="2689" y="24799"/>
                </a:lnTo>
                <a:lnTo>
                  <a:pt x="3227" y="25636"/>
                </a:lnTo>
                <a:lnTo>
                  <a:pt x="3825" y="26413"/>
                </a:lnTo>
                <a:lnTo>
                  <a:pt x="5020" y="27847"/>
                </a:lnTo>
                <a:lnTo>
                  <a:pt x="6215" y="29221"/>
                </a:lnTo>
                <a:lnTo>
                  <a:pt x="7529" y="30596"/>
                </a:lnTo>
                <a:lnTo>
                  <a:pt x="8187" y="31193"/>
                </a:lnTo>
                <a:lnTo>
                  <a:pt x="8904" y="31850"/>
                </a:lnTo>
                <a:lnTo>
                  <a:pt x="9083" y="32030"/>
                </a:lnTo>
                <a:lnTo>
                  <a:pt x="9382" y="32329"/>
                </a:lnTo>
                <a:lnTo>
                  <a:pt x="9621" y="32627"/>
                </a:lnTo>
                <a:lnTo>
                  <a:pt x="9800" y="32807"/>
                </a:lnTo>
                <a:lnTo>
                  <a:pt x="10099" y="32926"/>
                </a:lnTo>
                <a:lnTo>
                  <a:pt x="10159" y="32926"/>
                </a:lnTo>
                <a:lnTo>
                  <a:pt x="10278" y="32807"/>
                </a:lnTo>
                <a:lnTo>
                  <a:pt x="10577" y="32687"/>
                </a:lnTo>
                <a:lnTo>
                  <a:pt x="10876" y="32627"/>
                </a:lnTo>
                <a:lnTo>
                  <a:pt x="11115" y="32508"/>
                </a:lnTo>
                <a:lnTo>
                  <a:pt x="11294" y="32329"/>
                </a:lnTo>
                <a:lnTo>
                  <a:pt x="11414" y="32149"/>
                </a:lnTo>
                <a:lnTo>
                  <a:pt x="11593" y="31671"/>
                </a:lnTo>
                <a:lnTo>
                  <a:pt x="11772" y="30954"/>
                </a:lnTo>
                <a:lnTo>
                  <a:pt x="12190" y="28982"/>
                </a:lnTo>
                <a:lnTo>
                  <a:pt x="12549" y="26951"/>
                </a:lnTo>
                <a:lnTo>
                  <a:pt x="12728" y="24919"/>
                </a:lnTo>
                <a:lnTo>
                  <a:pt x="12848" y="22887"/>
                </a:lnTo>
                <a:lnTo>
                  <a:pt x="12788" y="20856"/>
                </a:lnTo>
                <a:lnTo>
                  <a:pt x="12609" y="18824"/>
                </a:lnTo>
                <a:lnTo>
                  <a:pt x="12310" y="16792"/>
                </a:lnTo>
                <a:lnTo>
                  <a:pt x="11892" y="14820"/>
                </a:lnTo>
                <a:lnTo>
                  <a:pt x="11354" y="12669"/>
                </a:lnTo>
                <a:lnTo>
                  <a:pt x="10995" y="11593"/>
                </a:lnTo>
                <a:lnTo>
                  <a:pt x="10637" y="10578"/>
                </a:lnTo>
                <a:lnTo>
                  <a:pt x="10218" y="9562"/>
                </a:lnTo>
                <a:lnTo>
                  <a:pt x="9800" y="8546"/>
                </a:lnTo>
                <a:lnTo>
                  <a:pt x="9322" y="7530"/>
                </a:lnTo>
                <a:lnTo>
                  <a:pt x="8784" y="6514"/>
                </a:lnTo>
                <a:lnTo>
                  <a:pt x="7828" y="4781"/>
                </a:lnTo>
                <a:lnTo>
                  <a:pt x="7231" y="3766"/>
                </a:lnTo>
                <a:lnTo>
                  <a:pt x="6633" y="2809"/>
                </a:lnTo>
                <a:lnTo>
                  <a:pt x="5916" y="1853"/>
                </a:lnTo>
                <a:lnTo>
                  <a:pt x="5139" y="1077"/>
                </a:lnTo>
                <a:lnTo>
                  <a:pt x="4781" y="718"/>
                </a:lnTo>
                <a:lnTo>
                  <a:pt x="4362" y="419"/>
                </a:lnTo>
                <a:lnTo>
                  <a:pt x="3944" y="180"/>
                </a:lnTo>
                <a:lnTo>
                  <a:pt x="352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3" name="Google Shape;183;p7"/>
          <p:cNvSpPr/>
          <p:nvPr/>
        </p:nvSpPr>
        <p:spPr>
          <a:xfrm>
            <a:off x="9263883" y="-87894"/>
            <a:ext cx="610605" cy="466423"/>
          </a:xfrm>
          <a:custGeom>
            <a:avLst/>
            <a:gdLst/>
            <a:ahLst/>
            <a:cxnLst/>
            <a:rect l="l" t="t" r="r" b="b"/>
            <a:pathLst>
              <a:path w="20497" h="15657" extrusionOk="0">
                <a:moveTo>
                  <a:pt x="5199" y="1793"/>
                </a:moveTo>
                <a:lnTo>
                  <a:pt x="3944" y="1853"/>
                </a:lnTo>
                <a:lnTo>
                  <a:pt x="3347" y="1912"/>
                </a:lnTo>
                <a:lnTo>
                  <a:pt x="2809" y="2032"/>
                </a:lnTo>
                <a:lnTo>
                  <a:pt x="2451" y="2152"/>
                </a:lnTo>
                <a:lnTo>
                  <a:pt x="2331" y="2271"/>
                </a:lnTo>
                <a:lnTo>
                  <a:pt x="2271" y="2391"/>
                </a:lnTo>
                <a:lnTo>
                  <a:pt x="2331" y="2510"/>
                </a:lnTo>
                <a:lnTo>
                  <a:pt x="2510" y="2630"/>
                </a:lnTo>
                <a:lnTo>
                  <a:pt x="2690" y="2689"/>
                </a:lnTo>
                <a:lnTo>
                  <a:pt x="2929" y="2749"/>
                </a:lnTo>
                <a:lnTo>
                  <a:pt x="3586" y="2689"/>
                </a:lnTo>
                <a:lnTo>
                  <a:pt x="4303" y="2570"/>
                </a:lnTo>
                <a:lnTo>
                  <a:pt x="5020" y="2391"/>
                </a:lnTo>
                <a:lnTo>
                  <a:pt x="5558" y="2152"/>
                </a:lnTo>
                <a:lnTo>
                  <a:pt x="5916" y="1972"/>
                </a:lnTo>
                <a:lnTo>
                  <a:pt x="5916" y="1912"/>
                </a:lnTo>
                <a:lnTo>
                  <a:pt x="5916" y="1853"/>
                </a:lnTo>
                <a:lnTo>
                  <a:pt x="5618" y="1793"/>
                </a:lnTo>
                <a:close/>
                <a:moveTo>
                  <a:pt x="5618" y="777"/>
                </a:moveTo>
                <a:lnTo>
                  <a:pt x="6275" y="837"/>
                </a:lnTo>
                <a:lnTo>
                  <a:pt x="6872" y="1076"/>
                </a:lnTo>
                <a:lnTo>
                  <a:pt x="7111" y="1195"/>
                </a:lnTo>
                <a:lnTo>
                  <a:pt x="7350" y="1375"/>
                </a:lnTo>
                <a:lnTo>
                  <a:pt x="7590" y="1554"/>
                </a:lnTo>
                <a:lnTo>
                  <a:pt x="7769" y="1793"/>
                </a:lnTo>
                <a:lnTo>
                  <a:pt x="7888" y="2032"/>
                </a:lnTo>
                <a:lnTo>
                  <a:pt x="8008" y="2331"/>
                </a:lnTo>
                <a:lnTo>
                  <a:pt x="8127" y="2630"/>
                </a:lnTo>
                <a:lnTo>
                  <a:pt x="8127" y="2988"/>
                </a:lnTo>
                <a:lnTo>
                  <a:pt x="8127" y="3347"/>
                </a:lnTo>
                <a:lnTo>
                  <a:pt x="8068" y="3705"/>
                </a:lnTo>
                <a:lnTo>
                  <a:pt x="8008" y="4004"/>
                </a:lnTo>
                <a:lnTo>
                  <a:pt x="7888" y="4303"/>
                </a:lnTo>
                <a:lnTo>
                  <a:pt x="7590" y="4900"/>
                </a:lnTo>
                <a:lnTo>
                  <a:pt x="7171" y="5378"/>
                </a:lnTo>
                <a:lnTo>
                  <a:pt x="6633" y="5737"/>
                </a:lnTo>
                <a:lnTo>
                  <a:pt x="6096" y="6095"/>
                </a:lnTo>
                <a:lnTo>
                  <a:pt x="5438" y="6334"/>
                </a:lnTo>
                <a:lnTo>
                  <a:pt x="4841" y="6514"/>
                </a:lnTo>
                <a:lnTo>
                  <a:pt x="4183" y="6573"/>
                </a:lnTo>
                <a:lnTo>
                  <a:pt x="3526" y="6514"/>
                </a:lnTo>
                <a:lnTo>
                  <a:pt x="2869" y="6394"/>
                </a:lnTo>
                <a:lnTo>
                  <a:pt x="2331" y="6215"/>
                </a:lnTo>
                <a:lnTo>
                  <a:pt x="1853" y="5856"/>
                </a:lnTo>
                <a:lnTo>
                  <a:pt x="1614" y="5677"/>
                </a:lnTo>
                <a:lnTo>
                  <a:pt x="1435" y="5438"/>
                </a:lnTo>
                <a:lnTo>
                  <a:pt x="1255" y="5199"/>
                </a:lnTo>
                <a:lnTo>
                  <a:pt x="1076" y="4900"/>
                </a:lnTo>
                <a:lnTo>
                  <a:pt x="1016" y="4601"/>
                </a:lnTo>
                <a:lnTo>
                  <a:pt x="897" y="4243"/>
                </a:lnTo>
                <a:lnTo>
                  <a:pt x="897" y="3944"/>
                </a:lnTo>
                <a:lnTo>
                  <a:pt x="897" y="3645"/>
                </a:lnTo>
                <a:lnTo>
                  <a:pt x="957" y="3347"/>
                </a:lnTo>
                <a:lnTo>
                  <a:pt x="1016" y="3048"/>
                </a:lnTo>
                <a:lnTo>
                  <a:pt x="1196" y="2749"/>
                </a:lnTo>
                <a:lnTo>
                  <a:pt x="1375" y="2510"/>
                </a:lnTo>
                <a:lnTo>
                  <a:pt x="1793" y="2032"/>
                </a:lnTo>
                <a:lnTo>
                  <a:pt x="2271" y="1614"/>
                </a:lnTo>
                <a:lnTo>
                  <a:pt x="2929" y="1315"/>
                </a:lnTo>
                <a:lnTo>
                  <a:pt x="3586" y="1016"/>
                </a:lnTo>
                <a:lnTo>
                  <a:pt x="4243" y="837"/>
                </a:lnTo>
                <a:lnTo>
                  <a:pt x="4960" y="777"/>
                </a:lnTo>
                <a:close/>
                <a:moveTo>
                  <a:pt x="4721" y="0"/>
                </a:moveTo>
                <a:lnTo>
                  <a:pt x="4243" y="60"/>
                </a:lnTo>
                <a:lnTo>
                  <a:pt x="3885" y="120"/>
                </a:lnTo>
                <a:lnTo>
                  <a:pt x="3765" y="180"/>
                </a:lnTo>
                <a:lnTo>
                  <a:pt x="3705" y="299"/>
                </a:lnTo>
                <a:lnTo>
                  <a:pt x="3765" y="359"/>
                </a:lnTo>
                <a:lnTo>
                  <a:pt x="3825" y="478"/>
                </a:lnTo>
                <a:lnTo>
                  <a:pt x="3227" y="598"/>
                </a:lnTo>
                <a:lnTo>
                  <a:pt x="2570" y="777"/>
                </a:lnTo>
                <a:lnTo>
                  <a:pt x="2032" y="1016"/>
                </a:lnTo>
                <a:lnTo>
                  <a:pt x="1554" y="1315"/>
                </a:lnTo>
                <a:lnTo>
                  <a:pt x="1076" y="1733"/>
                </a:lnTo>
                <a:lnTo>
                  <a:pt x="718" y="2152"/>
                </a:lnTo>
                <a:lnTo>
                  <a:pt x="419" y="2630"/>
                </a:lnTo>
                <a:lnTo>
                  <a:pt x="180" y="3108"/>
                </a:lnTo>
                <a:lnTo>
                  <a:pt x="60" y="3645"/>
                </a:lnTo>
                <a:lnTo>
                  <a:pt x="1" y="4123"/>
                </a:lnTo>
                <a:lnTo>
                  <a:pt x="60" y="4661"/>
                </a:lnTo>
                <a:lnTo>
                  <a:pt x="180" y="5139"/>
                </a:lnTo>
                <a:lnTo>
                  <a:pt x="479" y="5617"/>
                </a:lnTo>
                <a:lnTo>
                  <a:pt x="837" y="6095"/>
                </a:lnTo>
                <a:lnTo>
                  <a:pt x="1375" y="6454"/>
                </a:lnTo>
                <a:lnTo>
                  <a:pt x="1973" y="6812"/>
                </a:lnTo>
                <a:lnTo>
                  <a:pt x="2570" y="7051"/>
                </a:lnTo>
                <a:lnTo>
                  <a:pt x="3168" y="7171"/>
                </a:lnTo>
                <a:lnTo>
                  <a:pt x="3765" y="7290"/>
                </a:lnTo>
                <a:lnTo>
                  <a:pt x="4901" y="7290"/>
                </a:lnTo>
                <a:lnTo>
                  <a:pt x="5438" y="7171"/>
                </a:lnTo>
                <a:lnTo>
                  <a:pt x="5976" y="6992"/>
                </a:lnTo>
                <a:lnTo>
                  <a:pt x="6514" y="6753"/>
                </a:lnTo>
                <a:lnTo>
                  <a:pt x="6992" y="6514"/>
                </a:lnTo>
                <a:lnTo>
                  <a:pt x="7410" y="6155"/>
                </a:lnTo>
                <a:lnTo>
                  <a:pt x="7829" y="5797"/>
                </a:lnTo>
                <a:lnTo>
                  <a:pt x="8127" y="5319"/>
                </a:lnTo>
                <a:lnTo>
                  <a:pt x="8426" y="4840"/>
                </a:lnTo>
                <a:lnTo>
                  <a:pt x="8605" y="4303"/>
                </a:lnTo>
                <a:lnTo>
                  <a:pt x="8725" y="3645"/>
                </a:lnTo>
                <a:lnTo>
                  <a:pt x="8785" y="3048"/>
                </a:lnTo>
                <a:lnTo>
                  <a:pt x="8785" y="2450"/>
                </a:lnTo>
                <a:lnTo>
                  <a:pt x="8665" y="1912"/>
                </a:lnTo>
                <a:lnTo>
                  <a:pt x="8426" y="1434"/>
                </a:lnTo>
                <a:lnTo>
                  <a:pt x="8127" y="1016"/>
                </a:lnTo>
                <a:lnTo>
                  <a:pt x="7769" y="717"/>
                </a:lnTo>
                <a:lnTo>
                  <a:pt x="7350" y="419"/>
                </a:lnTo>
                <a:lnTo>
                  <a:pt x="6872" y="180"/>
                </a:lnTo>
                <a:lnTo>
                  <a:pt x="6335" y="60"/>
                </a:lnTo>
                <a:lnTo>
                  <a:pt x="5737" y="0"/>
                </a:lnTo>
                <a:close/>
                <a:moveTo>
                  <a:pt x="16553" y="7290"/>
                </a:moveTo>
                <a:lnTo>
                  <a:pt x="16254" y="7410"/>
                </a:lnTo>
                <a:lnTo>
                  <a:pt x="16075" y="7470"/>
                </a:lnTo>
                <a:lnTo>
                  <a:pt x="15895" y="7649"/>
                </a:lnTo>
                <a:lnTo>
                  <a:pt x="15776" y="7768"/>
                </a:lnTo>
                <a:lnTo>
                  <a:pt x="15716" y="7948"/>
                </a:lnTo>
                <a:lnTo>
                  <a:pt x="15716" y="8127"/>
                </a:lnTo>
                <a:lnTo>
                  <a:pt x="15776" y="8366"/>
                </a:lnTo>
                <a:lnTo>
                  <a:pt x="15836" y="8545"/>
                </a:lnTo>
                <a:lnTo>
                  <a:pt x="16015" y="8904"/>
                </a:lnTo>
                <a:lnTo>
                  <a:pt x="16374" y="9203"/>
                </a:lnTo>
                <a:lnTo>
                  <a:pt x="16613" y="9322"/>
                </a:lnTo>
                <a:lnTo>
                  <a:pt x="16792" y="9442"/>
                </a:lnTo>
                <a:lnTo>
                  <a:pt x="17031" y="9442"/>
                </a:lnTo>
                <a:lnTo>
                  <a:pt x="17270" y="9501"/>
                </a:lnTo>
                <a:lnTo>
                  <a:pt x="17628" y="9442"/>
                </a:lnTo>
                <a:lnTo>
                  <a:pt x="17867" y="9322"/>
                </a:lnTo>
                <a:lnTo>
                  <a:pt x="18047" y="9203"/>
                </a:lnTo>
                <a:lnTo>
                  <a:pt x="18166" y="9083"/>
                </a:lnTo>
                <a:lnTo>
                  <a:pt x="18226" y="8904"/>
                </a:lnTo>
                <a:lnTo>
                  <a:pt x="18226" y="8665"/>
                </a:lnTo>
                <a:lnTo>
                  <a:pt x="18166" y="8486"/>
                </a:lnTo>
                <a:lnTo>
                  <a:pt x="18106" y="8247"/>
                </a:lnTo>
                <a:lnTo>
                  <a:pt x="17808" y="7888"/>
                </a:lnTo>
                <a:lnTo>
                  <a:pt x="17449" y="7529"/>
                </a:lnTo>
                <a:lnTo>
                  <a:pt x="17210" y="7410"/>
                </a:lnTo>
                <a:lnTo>
                  <a:pt x="17031" y="7350"/>
                </a:lnTo>
                <a:lnTo>
                  <a:pt x="16792" y="7290"/>
                </a:lnTo>
                <a:close/>
                <a:moveTo>
                  <a:pt x="16374" y="6215"/>
                </a:moveTo>
                <a:lnTo>
                  <a:pt x="16732" y="6275"/>
                </a:lnTo>
                <a:lnTo>
                  <a:pt x="17031" y="6334"/>
                </a:lnTo>
                <a:lnTo>
                  <a:pt x="17748" y="6633"/>
                </a:lnTo>
                <a:lnTo>
                  <a:pt x="18345" y="6992"/>
                </a:lnTo>
                <a:lnTo>
                  <a:pt x="18943" y="7470"/>
                </a:lnTo>
                <a:lnTo>
                  <a:pt x="19421" y="8008"/>
                </a:lnTo>
                <a:lnTo>
                  <a:pt x="19600" y="8306"/>
                </a:lnTo>
                <a:lnTo>
                  <a:pt x="19720" y="8605"/>
                </a:lnTo>
                <a:lnTo>
                  <a:pt x="19839" y="8904"/>
                </a:lnTo>
                <a:lnTo>
                  <a:pt x="19899" y="9262"/>
                </a:lnTo>
                <a:lnTo>
                  <a:pt x="19959" y="9621"/>
                </a:lnTo>
                <a:lnTo>
                  <a:pt x="19899" y="9979"/>
                </a:lnTo>
                <a:lnTo>
                  <a:pt x="19839" y="10398"/>
                </a:lnTo>
                <a:lnTo>
                  <a:pt x="19720" y="10756"/>
                </a:lnTo>
                <a:lnTo>
                  <a:pt x="19541" y="11115"/>
                </a:lnTo>
                <a:lnTo>
                  <a:pt x="19361" y="11473"/>
                </a:lnTo>
                <a:lnTo>
                  <a:pt x="19122" y="11772"/>
                </a:lnTo>
                <a:lnTo>
                  <a:pt x="18883" y="12071"/>
                </a:lnTo>
                <a:lnTo>
                  <a:pt x="18584" y="12310"/>
                </a:lnTo>
                <a:lnTo>
                  <a:pt x="18286" y="12549"/>
                </a:lnTo>
                <a:lnTo>
                  <a:pt x="17628" y="12848"/>
                </a:lnTo>
                <a:lnTo>
                  <a:pt x="16911" y="13087"/>
                </a:lnTo>
                <a:lnTo>
                  <a:pt x="16194" y="13206"/>
                </a:lnTo>
                <a:lnTo>
                  <a:pt x="15417" y="13206"/>
                </a:lnTo>
                <a:lnTo>
                  <a:pt x="14700" y="13146"/>
                </a:lnTo>
                <a:lnTo>
                  <a:pt x="13983" y="12907"/>
                </a:lnTo>
                <a:lnTo>
                  <a:pt x="13386" y="12609"/>
                </a:lnTo>
                <a:lnTo>
                  <a:pt x="12848" y="12190"/>
                </a:lnTo>
                <a:lnTo>
                  <a:pt x="12609" y="11951"/>
                </a:lnTo>
                <a:lnTo>
                  <a:pt x="12430" y="11712"/>
                </a:lnTo>
                <a:lnTo>
                  <a:pt x="12250" y="11414"/>
                </a:lnTo>
                <a:lnTo>
                  <a:pt x="12131" y="11115"/>
                </a:lnTo>
                <a:lnTo>
                  <a:pt x="12011" y="10816"/>
                </a:lnTo>
                <a:lnTo>
                  <a:pt x="12011" y="10457"/>
                </a:lnTo>
                <a:lnTo>
                  <a:pt x="12011" y="10099"/>
                </a:lnTo>
                <a:lnTo>
                  <a:pt x="12011" y="9681"/>
                </a:lnTo>
                <a:lnTo>
                  <a:pt x="12131" y="9262"/>
                </a:lnTo>
                <a:lnTo>
                  <a:pt x="12250" y="8844"/>
                </a:lnTo>
                <a:lnTo>
                  <a:pt x="12430" y="8486"/>
                </a:lnTo>
                <a:lnTo>
                  <a:pt x="12609" y="8187"/>
                </a:lnTo>
                <a:lnTo>
                  <a:pt x="13087" y="7529"/>
                </a:lnTo>
                <a:lnTo>
                  <a:pt x="13625" y="7051"/>
                </a:lnTo>
                <a:lnTo>
                  <a:pt x="14282" y="6633"/>
                </a:lnTo>
                <a:lnTo>
                  <a:pt x="14939" y="6334"/>
                </a:lnTo>
                <a:lnTo>
                  <a:pt x="15656" y="6215"/>
                </a:lnTo>
                <a:close/>
                <a:moveTo>
                  <a:pt x="16433" y="5797"/>
                </a:moveTo>
                <a:lnTo>
                  <a:pt x="15477" y="5856"/>
                </a:lnTo>
                <a:lnTo>
                  <a:pt x="14641" y="6036"/>
                </a:lnTo>
                <a:lnTo>
                  <a:pt x="14222" y="6155"/>
                </a:lnTo>
                <a:lnTo>
                  <a:pt x="13804" y="6334"/>
                </a:lnTo>
                <a:lnTo>
                  <a:pt x="13446" y="6514"/>
                </a:lnTo>
                <a:lnTo>
                  <a:pt x="13087" y="6753"/>
                </a:lnTo>
                <a:lnTo>
                  <a:pt x="12728" y="7051"/>
                </a:lnTo>
                <a:lnTo>
                  <a:pt x="12430" y="7350"/>
                </a:lnTo>
                <a:lnTo>
                  <a:pt x="12131" y="7709"/>
                </a:lnTo>
                <a:lnTo>
                  <a:pt x="11892" y="8127"/>
                </a:lnTo>
                <a:lnTo>
                  <a:pt x="11713" y="8605"/>
                </a:lnTo>
                <a:lnTo>
                  <a:pt x="11533" y="9143"/>
                </a:lnTo>
                <a:lnTo>
                  <a:pt x="11414" y="9561"/>
                </a:lnTo>
                <a:lnTo>
                  <a:pt x="11354" y="9979"/>
                </a:lnTo>
                <a:lnTo>
                  <a:pt x="11354" y="10398"/>
                </a:lnTo>
                <a:lnTo>
                  <a:pt x="11414" y="10816"/>
                </a:lnTo>
                <a:lnTo>
                  <a:pt x="11533" y="11175"/>
                </a:lnTo>
                <a:lnTo>
                  <a:pt x="11653" y="11533"/>
                </a:lnTo>
                <a:lnTo>
                  <a:pt x="11832" y="11892"/>
                </a:lnTo>
                <a:lnTo>
                  <a:pt x="12011" y="12250"/>
                </a:lnTo>
                <a:lnTo>
                  <a:pt x="12250" y="12549"/>
                </a:lnTo>
                <a:lnTo>
                  <a:pt x="12549" y="12848"/>
                </a:lnTo>
                <a:lnTo>
                  <a:pt x="12848" y="13087"/>
                </a:lnTo>
                <a:lnTo>
                  <a:pt x="13147" y="13326"/>
                </a:lnTo>
                <a:lnTo>
                  <a:pt x="13505" y="13565"/>
                </a:lnTo>
                <a:lnTo>
                  <a:pt x="13924" y="13684"/>
                </a:lnTo>
                <a:lnTo>
                  <a:pt x="14282" y="13864"/>
                </a:lnTo>
                <a:lnTo>
                  <a:pt x="14700" y="13923"/>
                </a:lnTo>
                <a:lnTo>
                  <a:pt x="15537" y="13983"/>
                </a:lnTo>
                <a:lnTo>
                  <a:pt x="16374" y="13923"/>
                </a:lnTo>
                <a:lnTo>
                  <a:pt x="17210" y="13744"/>
                </a:lnTo>
                <a:lnTo>
                  <a:pt x="17987" y="13445"/>
                </a:lnTo>
                <a:lnTo>
                  <a:pt x="18704" y="13027"/>
                </a:lnTo>
                <a:lnTo>
                  <a:pt x="19302" y="12489"/>
                </a:lnTo>
                <a:lnTo>
                  <a:pt x="19600" y="12190"/>
                </a:lnTo>
                <a:lnTo>
                  <a:pt x="19839" y="11832"/>
                </a:lnTo>
                <a:lnTo>
                  <a:pt x="20078" y="11473"/>
                </a:lnTo>
                <a:lnTo>
                  <a:pt x="20258" y="11115"/>
                </a:lnTo>
                <a:lnTo>
                  <a:pt x="20377" y="10697"/>
                </a:lnTo>
                <a:lnTo>
                  <a:pt x="20497" y="10278"/>
                </a:lnTo>
                <a:lnTo>
                  <a:pt x="20497" y="9860"/>
                </a:lnTo>
                <a:lnTo>
                  <a:pt x="20497" y="9442"/>
                </a:lnTo>
                <a:lnTo>
                  <a:pt x="20497" y="8964"/>
                </a:lnTo>
                <a:lnTo>
                  <a:pt x="20377" y="8545"/>
                </a:lnTo>
                <a:lnTo>
                  <a:pt x="20258" y="8127"/>
                </a:lnTo>
                <a:lnTo>
                  <a:pt x="20078" y="7709"/>
                </a:lnTo>
                <a:lnTo>
                  <a:pt x="19839" y="7350"/>
                </a:lnTo>
                <a:lnTo>
                  <a:pt x="19600" y="6992"/>
                </a:lnTo>
                <a:lnTo>
                  <a:pt x="19302" y="6693"/>
                </a:lnTo>
                <a:lnTo>
                  <a:pt x="19003" y="6394"/>
                </a:lnTo>
                <a:lnTo>
                  <a:pt x="18644" y="6155"/>
                </a:lnTo>
                <a:lnTo>
                  <a:pt x="18226" y="5976"/>
                </a:lnTo>
                <a:lnTo>
                  <a:pt x="17808" y="5856"/>
                </a:lnTo>
                <a:lnTo>
                  <a:pt x="17389" y="5797"/>
                </a:lnTo>
                <a:close/>
                <a:moveTo>
                  <a:pt x="6693" y="10697"/>
                </a:moveTo>
                <a:lnTo>
                  <a:pt x="7111" y="10816"/>
                </a:lnTo>
                <a:lnTo>
                  <a:pt x="7410" y="11055"/>
                </a:lnTo>
                <a:lnTo>
                  <a:pt x="7709" y="11294"/>
                </a:lnTo>
                <a:lnTo>
                  <a:pt x="7888" y="11593"/>
                </a:lnTo>
                <a:lnTo>
                  <a:pt x="8068" y="11951"/>
                </a:lnTo>
                <a:lnTo>
                  <a:pt x="8187" y="12370"/>
                </a:lnTo>
                <a:lnTo>
                  <a:pt x="8187" y="12788"/>
                </a:lnTo>
                <a:lnTo>
                  <a:pt x="8187" y="13146"/>
                </a:lnTo>
                <a:lnTo>
                  <a:pt x="8127" y="13565"/>
                </a:lnTo>
                <a:lnTo>
                  <a:pt x="7948" y="13923"/>
                </a:lnTo>
                <a:lnTo>
                  <a:pt x="7769" y="14222"/>
                </a:lnTo>
                <a:lnTo>
                  <a:pt x="7470" y="14521"/>
                </a:lnTo>
                <a:lnTo>
                  <a:pt x="7111" y="14700"/>
                </a:lnTo>
                <a:lnTo>
                  <a:pt x="6633" y="14820"/>
                </a:lnTo>
                <a:lnTo>
                  <a:pt x="6155" y="14820"/>
                </a:lnTo>
                <a:lnTo>
                  <a:pt x="5677" y="14760"/>
                </a:lnTo>
                <a:lnTo>
                  <a:pt x="5259" y="14581"/>
                </a:lnTo>
                <a:lnTo>
                  <a:pt x="4901" y="14401"/>
                </a:lnTo>
                <a:lnTo>
                  <a:pt x="4602" y="14162"/>
                </a:lnTo>
                <a:lnTo>
                  <a:pt x="4422" y="13804"/>
                </a:lnTo>
                <a:lnTo>
                  <a:pt x="4243" y="13505"/>
                </a:lnTo>
                <a:lnTo>
                  <a:pt x="4183" y="13146"/>
                </a:lnTo>
                <a:lnTo>
                  <a:pt x="4183" y="12728"/>
                </a:lnTo>
                <a:lnTo>
                  <a:pt x="4243" y="12370"/>
                </a:lnTo>
                <a:lnTo>
                  <a:pt x="4363" y="12011"/>
                </a:lnTo>
                <a:lnTo>
                  <a:pt x="4542" y="11653"/>
                </a:lnTo>
                <a:lnTo>
                  <a:pt x="4781" y="11354"/>
                </a:lnTo>
                <a:lnTo>
                  <a:pt x="5080" y="11115"/>
                </a:lnTo>
                <a:lnTo>
                  <a:pt x="5438" y="10876"/>
                </a:lnTo>
                <a:lnTo>
                  <a:pt x="5797" y="10756"/>
                </a:lnTo>
                <a:lnTo>
                  <a:pt x="6275" y="10697"/>
                </a:lnTo>
                <a:close/>
                <a:moveTo>
                  <a:pt x="5916" y="9979"/>
                </a:moveTo>
                <a:lnTo>
                  <a:pt x="5618" y="10099"/>
                </a:lnTo>
                <a:lnTo>
                  <a:pt x="5020" y="10398"/>
                </a:lnTo>
                <a:lnTo>
                  <a:pt x="4602" y="10637"/>
                </a:lnTo>
                <a:lnTo>
                  <a:pt x="4183" y="11115"/>
                </a:lnTo>
                <a:lnTo>
                  <a:pt x="3825" y="11593"/>
                </a:lnTo>
                <a:lnTo>
                  <a:pt x="3586" y="12190"/>
                </a:lnTo>
                <a:lnTo>
                  <a:pt x="3466" y="12788"/>
                </a:lnTo>
                <a:lnTo>
                  <a:pt x="3466" y="13326"/>
                </a:lnTo>
                <a:lnTo>
                  <a:pt x="3586" y="13864"/>
                </a:lnTo>
                <a:lnTo>
                  <a:pt x="3825" y="14342"/>
                </a:lnTo>
                <a:lnTo>
                  <a:pt x="4124" y="14760"/>
                </a:lnTo>
                <a:lnTo>
                  <a:pt x="4542" y="15118"/>
                </a:lnTo>
                <a:lnTo>
                  <a:pt x="5020" y="15417"/>
                </a:lnTo>
                <a:lnTo>
                  <a:pt x="5498" y="15596"/>
                </a:lnTo>
                <a:lnTo>
                  <a:pt x="6096" y="15656"/>
                </a:lnTo>
                <a:lnTo>
                  <a:pt x="6693" y="15656"/>
                </a:lnTo>
                <a:lnTo>
                  <a:pt x="7231" y="15477"/>
                </a:lnTo>
                <a:lnTo>
                  <a:pt x="7709" y="15238"/>
                </a:lnTo>
                <a:lnTo>
                  <a:pt x="8127" y="14939"/>
                </a:lnTo>
                <a:lnTo>
                  <a:pt x="8486" y="14521"/>
                </a:lnTo>
                <a:lnTo>
                  <a:pt x="8725" y="14103"/>
                </a:lnTo>
                <a:lnTo>
                  <a:pt x="8844" y="13625"/>
                </a:lnTo>
                <a:lnTo>
                  <a:pt x="8964" y="13146"/>
                </a:lnTo>
                <a:lnTo>
                  <a:pt x="8964" y="12609"/>
                </a:lnTo>
                <a:lnTo>
                  <a:pt x="8904" y="12131"/>
                </a:lnTo>
                <a:lnTo>
                  <a:pt x="8725" y="11653"/>
                </a:lnTo>
                <a:lnTo>
                  <a:pt x="8486" y="11234"/>
                </a:lnTo>
                <a:lnTo>
                  <a:pt x="8127" y="10816"/>
                </a:lnTo>
                <a:lnTo>
                  <a:pt x="7709" y="10517"/>
                </a:lnTo>
                <a:lnTo>
                  <a:pt x="7171" y="10278"/>
                </a:lnTo>
                <a:lnTo>
                  <a:pt x="6574" y="10159"/>
                </a:lnTo>
                <a:lnTo>
                  <a:pt x="6514" y="10099"/>
                </a:lnTo>
                <a:lnTo>
                  <a:pt x="6454" y="9979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4" name="Google Shape;184;p7"/>
          <p:cNvSpPr/>
          <p:nvPr/>
        </p:nvSpPr>
        <p:spPr>
          <a:xfrm rot="8224608">
            <a:off x="10478965" y="4204361"/>
            <a:ext cx="669324" cy="1028904"/>
          </a:xfrm>
          <a:custGeom>
            <a:avLst/>
            <a:gdLst/>
            <a:ahLst/>
            <a:cxnLst/>
            <a:rect l="l" t="t" r="r" b="b"/>
            <a:pathLst>
              <a:path w="22469" h="34540" extrusionOk="0">
                <a:moveTo>
                  <a:pt x="8785" y="1435"/>
                </a:moveTo>
                <a:lnTo>
                  <a:pt x="9083" y="1733"/>
                </a:lnTo>
                <a:lnTo>
                  <a:pt x="9382" y="2032"/>
                </a:lnTo>
                <a:lnTo>
                  <a:pt x="9860" y="2749"/>
                </a:lnTo>
                <a:lnTo>
                  <a:pt x="10278" y="3407"/>
                </a:lnTo>
                <a:lnTo>
                  <a:pt x="10816" y="4064"/>
                </a:lnTo>
                <a:lnTo>
                  <a:pt x="11354" y="4661"/>
                </a:lnTo>
                <a:lnTo>
                  <a:pt x="12011" y="5199"/>
                </a:lnTo>
                <a:lnTo>
                  <a:pt x="12669" y="5618"/>
                </a:lnTo>
                <a:lnTo>
                  <a:pt x="13386" y="6036"/>
                </a:lnTo>
                <a:lnTo>
                  <a:pt x="12489" y="5857"/>
                </a:lnTo>
                <a:lnTo>
                  <a:pt x="11653" y="5677"/>
                </a:lnTo>
                <a:lnTo>
                  <a:pt x="11294" y="5558"/>
                </a:lnTo>
                <a:lnTo>
                  <a:pt x="10936" y="5379"/>
                </a:lnTo>
                <a:lnTo>
                  <a:pt x="10637" y="5080"/>
                </a:lnTo>
                <a:lnTo>
                  <a:pt x="10278" y="4721"/>
                </a:lnTo>
                <a:lnTo>
                  <a:pt x="9800" y="3944"/>
                </a:lnTo>
                <a:lnTo>
                  <a:pt x="9322" y="3168"/>
                </a:lnTo>
                <a:lnTo>
                  <a:pt x="9024" y="2331"/>
                </a:lnTo>
                <a:lnTo>
                  <a:pt x="8785" y="1435"/>
                </a:lnTo>
                <a:close/>
                <a:moveTo>
                  <a:pt x="15656" y="1016"/>
                </a:moveTo>
                <a:lnTo>
                  <a:pt x="15597" y="2271"/>
                </a:lnTo>
                <a:lnTo>
                  <a:pt x="15477" y="3168"/>
                </a:lnTo>
                <a:lnTo>
                  <a:pt x="15358" y="4064"/>
                </a:lnTo>
                <a:lnTo>
                  <a:pt x="15119" y="4960"/>
                </a:lnTo>
                <a:lnTo>
                  <a:pt x="14999" y="5319"/>
                </a:lnTo>
                <a:lnTo>
                  <a:pt x="14820" y="5618"/>
                </a:lnTo>
                <a:lnTo>
                  <a:pt x="14641" y="5916"/>
                </a:lnTo>
                <a:lnTo>
                  <a:pt x="14402" y="6096"/>
                </a:lnTo>
                <a:lnTo>
                  <a:pt x="14163" y="6155"/>
                </a:lnTo>
                <a:lnTo>
                  <a:pt x="13924" y="6155"/>
                </a:lnTo>
                <a:lnTo>
                  <a:pt x="14043" y="6036"/>
                </a:lnTo>
                <a:lnTo>
                  <a:pt x="14163" y="5916"/>
                </a:lnTo>
                <a:lnTo>
                  <a:pt x="14222" y="5797"/>
                </a:lnTo>
                <a:lnTo>
                  <a:pt x="14222" y="5618"/>
                </a:lnTo>
                <a:lnTo>
                  <a:pt x="14103" y="4960"/>
                </a:lnTo>
                <a:lnTo>
                  <a:pt x="14103" y="4363"/>
                </a:lnTo>
                <a:lnTo>
                  <a:pt x="14163" y="3705"/>
                </a:lnTo>
                <a:lnTo>
                  <a:pt x="14282" y="3108"/>
                </a:lnTo>
                <a:lnTo>
                  <a:pt x="14521" y="2510"/>
                </a:lnTo>
                <a:lnTo>
                  <a:pt x="14820" y="1972"/>
                </a:lnTo>
                <a:lnTo>
                  <a:pt x="15238" y="1494"/>
                </a:lnTo>
                <a:lnTo>
                  <a:pt x="15656" y="1016"/>
                </a:lnTo>
                <a:close/>
                <a:moveTo>
                  <a:pt x="19062" y="5199"/>
                </a:moveTo>
                <a:lnTo>
                  <a:pt x="19122" y="5259"/>
                </a:lnTo>
                <a:lnTo>
                  <a:pt x="19062" y="5379"/>
                </a:lnTo>
                <a:lnTo>
                  <a:pt x="18644" y="5618"/>
                </a:lnTo>
                <a:lnTo>
                  <a:pt x="17927" y="5976"/>
                </a:lnTo>
                <a:lnTo>
                  <a:pt x="17389" y="6096"/>
                </a:lnTo>
                <a:lnTo>
                  <a:pt x="16911" y="6215"/>
                </a:lnTo>
                <a:lnTo>
                  <a:pt x="15836" y="6335"/>
                </a:lnTo>
                <a:lnTo>
                  <a:pt x="15836" y="6335"/>
                </a:lnTo>
                <a:lnTo>
                  <a:pt x="17210" y="5797"/>
                </a:lnTo>
                <a:lnTo>
                  <a:pt x="18584" y="5319"/>
                </a:lnTo>
                <a:lnTo>
                  <a:pt x="19062" y="5199"/>
                </a:lnTo>
                <a:close/>
                <a:moveTo>
                  <a:pt x="5080" y="9083"/>
                </a:moveTo>
                <a:lnTo>
                  <a:pt x="4900" y="9143"/>
                </a:lnTo>
                <a:lnTo>
                  <a:pt x="4542" y="9322"/>
                </a:lnTo>
                <a:lnTo>
                  <a:pt x="4183" y="9621"/>
                </a:lnTo>
                <a:lnTo>
                  <a:pt x="3944" y="9980"/>
                </a:lnTo>
                <a:lnTo>
                  <a:pt x="3705" y="10517"/>
                </a:lnTo>
                <a:lnTo>
                  <a:pt x="3646" y="10816"/>
                </a:lnTo>
                <a:lnTo>
                  <a:pt x="3586" y="11055"/>
                </a:lnTo>
                <a:lnTo>
                  <a:pt x="3586" y="11294"/>
                </a:lnTo>
                <a:lnTo>
                  <a:pt x="3646" y="11533"/>
                </a:lnTo>
                <a:lnTo>
                  <a:pt x="3825" y="11653"/>
                </a:lnTo>
                <a:lnTo>
                  <a:pt x="3944" y="11772"/>
                </a:lnTo>
                <a:lnTo>
                  <a:pt x="4183" y="11832"/>
                </a:lnTo>
                <a:lnTo>
                  <a:pt x="4363" y="11832"/>
                </a:lnTo>
                <a:lnTo>
                  <a:pt x="4482" y="11772"/>
                </a:lnTo>
                <a:lnTo>
                  <a:pt x="4661" y="11593"/>
                </a:lnTo>
                <a:lnTo>
                  <a:pt x="4721" y="11474"/>
                </a:lnTo>
                <a:lnTo>
                  <a:pt x="4721" y="11235"/>
                </a:lnTo>
                <a:lnTo>
                  <a:pt x="4781" y="10936"/>
                </a:lnTo>
                <a:lnTo>
                  <a:pt x="4841" y="10697"/>
                </a:lnTo>
                <a:lnTo>
                  <a:pt x="5020" y="10278"/>
                </a:lnTo>
                <a:lnTo>
                  <a:pt x="5259" y="9860"/>
                </a:lnTo>
                <a:lnTo>
                  <a:pt x="5319" y="9681"/>
                </a:lnTo>
                <a:lnTo>
                  <a:pt x="5319" y="9502"/>
                </a:lnTo>
                <a:lnTo>
                  <a:pt x="5319" y="9263"/>
                </a:lnTo>
                <a:lnTo>
                  <a:pt x="5199" y="9143"/>
                </a:lnTo>
                <a:lnTo>
                  <a:pt x="5080" y="9083"/>
                </a:lnTo>
                <a:close/>
                <a:moveTo>
                  <a:pt x="7769" y="10458"/>
                </a:moveTo>
                <a:lnTo>
                  <a:pt x="7649" y="10517"/>
                </a:lnTo>
                <a:lnTo>
                  <a:pt x="7530" y="10757"/>
                </a:lnTo>
                <a:lnTo>
                  <a:pt x="7350" y="11474"/>
                </a:lnTo>
                <a:lnTo>
                  <a:pt x="7291" y="11892"/>
                </a:lnTo>
                <a:lnTo>
                  <a:pt x="7291" y="12191"/>
                </a:lnTo>
                <a:lnTo>
                  <a:pt x="7350" y="12489"/>
                </a:lnTo>
                <a:lnTo>
                  <a:pt x="7410" y="12669"/>
                </a:lnTo>
                <a:lnTo>
                  <a:pt x="7649" y="12788"/>
                </a:lnTo>
                <a:lnTo>
                  <a:pt x="7828" y="12788"/>
                </a:lnTo>
                <a:lnTo>
                  <a:pt x="8008" y="12728"/>
                </a:lnTo>
                <a:lnTo>
                  <a:pt x="8067" y="12609"/>
                </a:lnTo>
                <a:lnTo>
                  <a:pt x="8187" y="12430"/>
                </a:lnTo>
                <a:lnTo>
                  <a:pt x="8187" y="12191"/>
                </a:lnTo>
                <a:lnTo>
                  <a:pt x="8187" y="11713"/>
                </a:lnTo>
                <a:lnTo>
                  <a:pt x="8067" y="11055"/>
                </a:lnTo>
                <a:lnTo>
                  <a:pt x="7948" y="10577"/>
                </a:lnTo>
                <a:lnTo>
                  <a:pt x="7828" y="10458"/>
                </a:lnTo>
                <a:close/>
                <a:moveTo>
                  <a:pt x="11832" y="10816"/>
                </a:moveTo>
                <a:lnTo>
                  <a:pt x="11713" y="10876"/>
                </a:lnTo>
                <a:lnTo>
                  <a:pt x="11593" y="10936"/>
                </a:lnTo>
                <a:lnTo>
                  <a:pt x="11354" y="11294"/>
                </a:lnTo>
                <a:lnTo>
                  <a:pt x="11115" y="11713"/>
                </a:lnTo>
                <a:lnTo>
                  <a:pt x="10995" y="12250"/>
                </a:lnTo>
                <a:lnTo>
                  <a:pt x="10936" y="12489"/>
                </a:lnTo>
                <a:lnTo>
                  <a:pt x="10936" y="12728"/>
                </a:lnTo>
                <a:lnTo>
                  <a:pt x="10995" y="12908"/>
                </a:lnTo>
                <a:lnTo>
                  <a:pt x="11115" y="13087"/>
                </a:lnTo>
                <a:lnTo>
                  <a:pt x="11235" y="13266"/>
                </a:lnTo>
                <a:lnTo>
                  <a:pt x="11414" y="13386"/>
                </a:lnTo>
                <a:lnTo>
                  <a:pt x="11772" y="13386"/>
                </a:lnTo>
                <a:lnTo>
                  <a:pt x="11892" y="13326"/>
                </a:lnTo>
                <a:lnTo>
                  <a:pt x="12011" y="13206"/>
                </a:lnTo>
                <a:lnTo>
                  <a:pt x="12131" y="12848"/>
                </a:lnTo>
                <a:lnTo>
                  <a:pt x="12191" y="12430"/>
                </a:lnTo>
                <a:lnTo>
                  <a:pt x="12191" y="11952"/>
                </a:lnTo>
                <a:lnTo>
                  <a:pt x="12191" y="11533"/>
                </a:lnTo>
                <a:lnTo>
                  <a:pt x="12071" y="11115"/>
                </a:lnTo>
                <a:lnTo>
                  <a:pt x="12011" y="10876"/>
                </a:lnTo>
                <a:lnTo>
                  <a:pt x="11892" y="10816"/>
                </a:lnTo>
                <a:close/>
                <a:moveTo>
                  <a:pt x="15597" y="10757"/>
                </a:moveTo>
                <a:lnTo>
                  <a:pt x="15537" y="10816"/>
                </a:lnTo>
                <a:lnTo>
                  <a:pt x="15477" y="10936"/>
                </a:lnTo>
                <a:lnTo>
                  <a:pt x="15358" y="11235"/>
                </a:lnTo>
                <a:lnTo>
                  <a:pt x="15358" y="11653"/>
                </a:lnTo>
                <a:lnTo>
                  <a:pt x="15417" y="12071"/>
                </a:lnTo>
                <a:lnTo>
                  <a:pt x="15537" y="12549"/>
                </a:lnTo>
                <a:lnTo>
                  <a:pt x="15716" y="12908"/>
                </a:lnTo>
                <a:lnTo>
                  <a:pt x="15895" y="13206"/>
                </a:lnTo>
                <a:lnTo>
                  <a:pt x="16015" y="13326"/>
                </a:lnTo>
                <a:lnTo>
                  <a:pt x="16075" y="13386"/>
                </a:lnTo>
                <a:lnTo>
                  <a:pt x="16314" y="13445"/>
                </a:lnTo>
                <a:lnTo>
                  <a:pt x="16493" y="13386"/>
                </a:lnTo>
                <a:lnTo>
                  <a:pt x="16553" y="13326"/>
                </a:lnTo>
                <a:lnTo>
                  <a:pt x="16612" y="13147"/>
                </a:lnTo>
                <a:lnTo>
                  <a:pt x="16612" y="12967"/>
                </a:lnTo>
                <a:lnTo>
                  <a:pt x="16553" y="12728"/>
                </a:lnTo>
                <a:lnTo>
                  <a:pt x="16433" y="12191"/>
                </a:lnTo>
                <a:lnTo>
                  <a:pt x="16194" y="11653"/>
                </a:lnTo>
                <a:lnTo>
                  <a:pt x="15955" y="11175"/>
                </a:lnTo>
                <a:lnTo>
                  <a:pt x="15716" y="10876"/>
                </a:lnTo>
                <a:lnTo>
                  <a:pt x="15597" y="10757"/>
                </a:lnTo>
                <a:close/>
                <a:moveTo>
                  <a:pt x="19481" y="11354"/>
                </a:moveTo>
                <a:lnTo>
                  <a:pt x="19301" y="11414"/>
                </a:lnTo>
                <a:lnTo>
                  <a:pt x="19182" y="11533"/>
                </a:lnTo>
                <a:lnTo>
                  <a:pt x="19122" y="11713"/>
                </a:lnTo>
                <a:lnTo>
                  <a:pt x="19062" y="11952"/>
                </a:lnTo>
                <a:lnTo>
                  <a:pt x="19003" y="12489"/>
                </a:lnTo>
                <a:lnTo>
                  <a:pt x="19062" y="13087"/>
                </a:lnTo>
                <a:lnTo>
                  <a:pt x="19182" y="13625"/>
                </a:lnTo>
                <a:lnTo>
                  <a:pt x="19361" y="14043"/>
                </a:lnTo>
                <a:lnTo>
                  <a:pt x="19481" y="14103"/>
                </a:lnTo>
                <a:lnTo>
                  <a:pt x="19600" y="14103"/>
                </a:lnTo>
                <a:lnTo>
                  <a:pt x="19720" y="14043"/>
                </a:lnTo>
                <a:lnTo>
                  <a:pt x="19839" y="13864"/>
                </a:lnTo>
                <a:lnTo>
                  <a:pt x="19899" y="13326"/>
                </a:lnTo>
                <a:lnTo>
                  <a:pt x="19899" y="12489"/>
                </a:lnTo>
                <a:lnTo>
                  <a:pt x="19839" y="12071"/>
                </a:lnTo>
                <a:lnTo>
                  <a:pt x="19780" y="11713"/>
                </a:lnTo>
                <a:lnTo>
                  <a:pt x="19660" y="11474"/>
                </a:lnTo>
                <a:lnTo>
                  <a:pt x="19600" y="11414"/>
                </a:lnTo>
                <a:lnTo>
                  <a:pt x="19481" y="11354"/>
                </a:lnTo>
                <a:close/>
                <a:moveTo>
                  <a:pt x="5319" y="13565"/>
                </a:moveTo>
                <a:lnTo>
                  <a:pt x="5199" y="13685"/>
                </a:lnTo>
                <a:lnTo>
                  <a:pt x="5020" y="13864"/>
                </a:lnTo>
                <a:lnTo>
                  <a:pt x="4721" y="14222"/>
                </a:lnTo>
                <a:lnTo>
                  <a:pt x="4542" y="14461"/>
                </a:lnTo>
                <a:lnTo>
                  <a:pt x="4422" y="14820"/>
                </a:lnTo>
                <a:lnTo>
                  <a:pt x="4363" y="15298"/>
                </a:lnTo>
                <a:lnTo>
                  <a:pt x="4303" y="15776"/>
                </a:lnTo>
                <a:lnTo>
                  <a:pt x="4363" y="16015"/>
                </a:lnTo>
                <a:lnTo>
                  <a:pt x="4482" y="16134"/>
                </a:lnTo>
                <a:lnTo>
                  <a:pt x="4661" y="16314"/>
                </a:lnTo>
                <a:lnTo>
                  <a:pt x="4781" y="16433"/>
                </a:lnTo>
                <a:lnTo>
                  <a:pt x="4960" y="16433"/>
                </a:lnTo>
                <a:lnTo>
                  <a:pt x="5080" y="16374"/>
                </a:lnTo>
                <a:lnTo>
                  <a:pt x="5139" y="16194"/>
                </a:lnTo>
                <a:lnTo>
                  <a:pt x="5259" y="16015"/>
                </a:lnTo>
                <a:lnTo>
                  <a:pt x="5378" y="15537"/>
                </a:lnTo>
                <a:lnTo>
                  <a:pt x="5438" y="14999"/>
                </a:lnTo>
                <a:lnTo>
                  <a:pt x="5498" y="14402"/>
                </a:lnTo>
                <a:lnTo>
                  <a:pt x="5498" y="13685"/>
                </a:lnTo>
                <a:lnTo>
                  <a:pt x="5438" y="13565"/>
                </a:lnTo>
                <a:close/>
                <a:moveTo>
                  <a:pt x="9382" y="13983"/>
                </a:moveTo>
                <a:lnTo>
                  <a:pt x="9263" y="14043"/>
                </a:lnTo>
                <a:lnTo>
                  <a:pt x="9143" y="14282"/>
                </a:lnTo>
                <a:lnTo>
                  <a:pt x="9024" y="14641"/>
                </a:lnTo>
                <a:lnTo>
                  <a:pt x="8904" y="14999"/>
                </a:lnTo>
                <a:lnTo>
                  <a:pt x="8785" y="15836"/>
                </a:lnTo>
                <a:lnTo>
                  <a:pt x="8785" y="16314"/>
                </a:lnTo>
                <a:lnTo>
                  <a:pt x="8844" y="16433"/>
                </a:lnTo>
                <a:lnTo>
                  <a:pt x="8964" y="16613"/>
                </a:lnTo>
                <a:lnTo>
                  <a:pt x="9143" y="16792"/>
                </a:lnTo>
                <a:lnTo>
                  <a:pt x="9322" y="16911"/>
                </a:lnTo>
                <a:lnTo>
                  <a:pt x="9561" y="16911"/>
                </a:lnTo>
                <a:lnTo>
                  <a:pt x="9621" y="16732"/>
                </a:lnTo>
                <a:lnTo>
                  <a:pt x="9621" y="16493"/>
                </a:lnTo>
                <a:lnTo>
                  <a:pt x="9561" y="15178"/>
                </a:lnTo>
                <a:lnTo>
                  <a:pt x="9561" y="14342"/>
                </a:lnTo>
                <a:lnTo>
                  <a:pt x="9502" y="14103"/>
                </a:lnTo>
                <a:lnTo>
                  <a:pt x="9442" y="13983"/>
                </a:lnTo>
                <a:close/>
                <a:moveTo>
                  <a:pt x="14043" y="14700"/>
                </a:moveTo>
                <a:lnTo>
                  <a:pt x="13924" y="14820"/>
                </a:lnTo>
                <a:lnTo>
                  <a:pt x="13804" y="14999"/>
                </a:lnTo>
                <a:lnTo>
                  <a:pt x="13565" y="15656"/>
                </a:lnTo>
                <a:lnTo>
                  <a:pt x="13326" y="16314"/>
                </a:lnTo>
                <a:lnTo>
                  <a:pt x="13326" y="16553"/>
                </a:lnTo>
                <a:lnTo>
                  <a:pt x="13326" y="16732"/>
                </a:lnTo>
                <a:lnTo>
                  <a:pt x="13445" y="16971"/>
                </a:lnTo>
                <a:lnTo>
                  <a:pt x="13684" y="17210"/>
                </a:lnTo>
                <a:lnTo>
                  <a:pt x="13924" y="17210"/>
                </a:lnTo>
                <a:lnTo>
                  <a:pt x="14043" y="17091"/>
                </a:lnTo>
                <a:lnTo>
                  <a:pt x="14103" y="16852"/>
                </a:lnTo>
                <a:lnTo>
                  <a:pt x="14163" y="16433"/>
                </a:lnTo>
                <a:lnTo>
                  <a:pt x="14222" y="15716"/>
                </a:lnTo>
                <a:lnTo>
                  <a:pt x="14222" y="15059"/>
                </a:lnTo>
                <a:lnTo>
                  <a:pt x="14163" y="14820"/>
                </a:lnTo>
                <a:lnTo>
                  <a:pt x="14103" y="14760"/>
                </a:lnTo>
                <a:lnTo>
                  <a:pt x="14043" y="14700"/>
                </a:lnTo>
                <a:close/>
                <a:moveTo>
                  <a:pt x="17509" y="15119"/>
                </a:moveTo>
                <a:lnTo>
                  <a:pt x="17389" y="15716"/>
                </a:lnTo>
                <a:lnTo>
                  <a:pt x="17270" y="16254"/>
                </a:lnTo>
                <a:lnTo>
                  <a:pt x="17210" y="16852"/>
                </a:lnTo>
                <a:lnTo>
                  <a:pt x="17210" y="17330"/>
                </a:lnTo>
                <a:lnTo>
                  <a:pt x="17270" y="17748"/>
                </a:lnTo>
                <a:lnTo>
                  <a:pt x="17330" y="17867"/>
                </a:lnTo>
                <a:lnTo>
                  <a:pt x="17628" y="17867"/>
                </a:lnTo>
                <a:lnTo>
                  <a:pt x="17808" y="17748"/>
                </a:lnTo>
                <a:lnTo>
                  <a:pt x="17927" y="17628"/>
                </a:lnTo>
                <a:lnTo>
                  <a:pt x="18047" y="17449"/>
                </a:lnTo>
                <a:lnTo>
                  <a:pt x="18106" y="17330"/>
                </a:lnTo>
                <a:lnTo>
                  <a:pt x="18106" y="17150"/>
                </a:lnTo>
                <a:lnTo>
                  <a:pt x="18047" y="16732"/>
                </a:lnTo>
                <a:lnTo>
                  <a:pt x="17927" y="16374"/>
                </a:lnTo>
                <a:lnTo>
                  <a:pt x="17628" y="15656"/>
                </a:lnTo>
                <a:lnTo>
                  <a:pt x="17509" y="15358"/>
                </a:lnTo>
                <a:lnTo>
                  <a:pt x="17509" y="15119"/>
                </a:lnTo>
                <a:close/>
                <a:moveTo>
                  <a:pt x="21034" y="16194"/>
                </a:moveTo>
                <a:lnTo>
                  <a:pt x="20855" y="16254"/>
                </a:lnTo>
                <a:lnTo>
                  <a:pt x="20497" y="16433"/>
                </a:lnTo>
                <a:lnTo>
                  <a:pt x="20258" y="16732"/>
                </a:lnTo>
                <a:lnTo>
                  <a:pt x="20019" y="17210"/>
                </a:lnTo>
                <a:lnTo>
                  <a:pt x="19839" y="17688"/>
                </a:lnTo>
                <a:lnTo>
                  <a:pt x="19780" y="17867"/>
                </a:lnTo>
                <a:lnTo>
                  <a:pt x="19780" y="17987"/>
                </a:lnTo>
                <a:lnTo>
                  <a:pt x="19899" y="18226"/>
                </a:lnTo>
                <a:lnTo>
                  <a:pt x="20138" y="18405"/>
                </a:lnTo>
                <a:lnTo>
                  <a:pt x="20258" y="18465"/>
                </a:lnTo>
                <a:lnTo>
                  <a:pt x="20377" y="18465"/>
                </a:lnTo>
                <a:lnTo>
                  <a:pt x="20497" y="18345"/>
                </a:lnTo>
                <a:lnTo>
                  <a:pt x="20616" y="18166"/>
                </a:lnTo>
                <a:lnTo>
                  <a:pt x="20855" y="17449"/>
                </a:lnTo>
                <a:lnTo>
                  <a:pt x="21154" y="16672"/>
                </a:lnTo>
                <a:lnTo>
                  <a:pt x="21154" y="16374"/>
                </a:lnTo>
                <a:lnTo>
                  <a:pt x="21154" y="16314"/>
                </a:lnTo>
                <a:lnTo>
                  <a:pt x="21094" y="16254"/>
                </a:lnTo>
                <a:lnTo>
                  <a:pt x="21034" y="16194"/>
                </a:lnTo>
                <a:close/>
                <a:moveTo>
                  <a:pt x="2211" y="18644"/>
                </a:moveTo>
                <a:lnTo>
                  <a:pt x="2152" y="18704"/>
                </a:lnTo>
                <a:lnTo>
                  <a:pt x="2032" y="18764"/>
                </a:lnTo>
                <a:lnTo>
                  <a:pt x="1972" y="18943"/>
                </a:lnTo>
                <a:lnTo>
                  <a:pt x="1913" y="19122"/>
                </a:lnTo>
                <a:lnTo>
                  <a:pt x="1972" y="19361"/>
                </a:lnTo>
                <a:lnTo>
                  <a:pt x="2032" y="19600"/>
                </a:lnTo>
                <a:lnTo>
                  <a:pt x="2271" y="20078"/>
                </a:lnTo>
                <a:lnTo>
                  <a:pt x="2570" y="20377"/>
                </a:lnTo>
                <a:lnTo>
                  <a:pt x="2869" y="20556"/>
                </a:lnTo>
                <a:lnTo>
                  <a:pt x="3526" y="20556"/>
                </a:lnTo>
                <a:lnTo>
                  <a:pt x="3646" y="20497"/>
                </a:lnTo>
                <a:lnTo>
                  <a:pt x="3646" y="20317"/>
                </a:lnTo>
                <a:lnTo>
                  <a:pt x="3526" y="20138"/>
                </a:lnTo>
                <a:lnTo>
                  <a:pt x="3227" y="19720"/>
                </a:lnTo>
                <a:lnTo>
                  <a:pt x="2809" y="19122"/>
                </a:lnTo>
                <a:lnTo>
                  <a:pt x="2630" y="18883"/>
                </a:lnTo>
                <a:lnTo>
                  <a:pt x="2450" y="18704"/>
                </a:lnTo>
                <a:lnTo>
                  <a:pt x="2211" y="18644"/>
                </a:lnTo>
                <a:close/>
                <a:moveTo>
                  <a:pt x="11354" y="18525"/>
                </a:moveTo>
                <a:lnTo>
                  <a:pt x="11235" y="18644"/>
                </a:lnTo>
                <a:lnTo>
                  <a:pt x="11055" y="19182"/>
                </a:lnTo>
                <a:lnTo>
                  <a:pt x="10876" y="20138"/>
                </a:lnTo>
                <a:lnTo>
                  <a:pt x="10816" y="20616"/>
                </a:lnTo>
                <a:lnTo>
                  <a:pt x="10876" y="20915"/>
                </a:lnTo>
                <a:lnTo>
                  <a:pt x="10936" y="21034"/>
                </a:lnTo>
                <a:lnTo>
                  <a:pt x="11115" y="21034"/>
                </a:lnTo>
                <a:lnTo>
                  <a:pt x="11294" y="20915"/>
                </a:lnTo>
                <a:lnTo>
                  <a:pt x="11414" y="20795"/>
                </a:lnTo>
                <a:lnTo>
                  <a:pt x="11474" y="20616"/>
                </a:lnTo>
                <a:lnTo>
                  <a:pt x="11593" y="20138"/>
                </a:lnTo>
                <a:lnTo>
                  <a:pt x="11653" y="19660"/>
                </a:lnTo>
                <a:lnTo>
                  <a:pt x="11593" y="19302"/>
                </a:lnTo>
                <a:lnTo>
                  <a:pt x="11533" y="18764"/>
                </a:lnTo>
                <a:lnTo>
                  <a:pt x="11474" y="18644"/>
                </a:lnTo>
                <a:lnTo>
                  <a:pt x="11414" y="18525"/>
                </a:lnTo>
                <a:close/>
                <a:moveTo>
                  <a:pt x="6932" y="18166"/>
                </a:moveTo>
                <a:lnTo>
                  <a:pt x="6872" y="18226"/>
                </a:lnTo>
                <a:lnTo>
                  <a:pt x="6693" y="18345"/>
                </a:lnTo>
                <a:lnTo>
                  <a:pt x="6574" y="18584"/>
                </a:lnTo>
                <a:lnTo>
                  <a:pt x="6454" y="18883"/>
                </a:lnTo>
                <a:lnTo>
                  <a:pt x="6335" y="19541"/>
                </a:lnTo>
                <a:lnTo>
                  <a:pt x="6215" y="19959"/>
                </a:lnTo>
                <a:lnTo>
                  <a:pt x="6096" y="20616"/>
                </a:lnTo>
                <a:lnTo>
                  <a:pt x="6096" y="21034"/>
                </a:lnTo>
                <a:lnTo>
                  <a:pt x="6155" y="21333"/>
                </a:lnTo>
                <a:lnTo>
                  <a:pt x="6275" y="21393"/>
                </a:lnTo>
                <a:lnTo>
                  <a:pt x="6335" y="21453"/>
                </a:lnTo>
                <a:lnTo>
                  <a:pt x="6394" y="21453"/>
                </a:lnTo>
                <a:lnTo>
                  <a:pt x="6514" y="21393"/>
                </a:lnTo>
                <a:lnTo>
                  <a:pt x="6693" y="21094"/>
                </a:lnTo>
                <a:lnTo>
                  <a:pt x="6872" y="20676"/>
                </a:lnTo>
                <a:lnTo>
                  <a:pt x="7052" y="20078"/>
                </a:lnTo>
                <a:lnTo>
                  <a:pt x="7111" y="19660"/>
                </a:lnTo>
                <a:lnTo>
                  <a:pt x="7231" y="19062"/>
                </a:lnTo>
                <a:lnTo>
                  <a:pt x="7231" y="18704"/>
                </a:lnTo>
                <a:lnTo>
                  <a:pt x="7231" y="18465"/>
                </a:lnTo>
                <a:lnTo>
                  <a:pt x="7171" y="18286"/>
                </a:lnTo>
                <a:lnTo>
                  <a:pt x="7111" y="18226"/>
                </a:lnTo>
                <a:lnTo>
                  <a:pt x="6992" y="18166"/>
                </a:lnTo>
                <a:close/>
                <a:moveTo>
                  <a:pt x="16075" y="19062"/>
                </a:moveTo>
                <a:lnTo>
                  <a:pt x="15776" y="19421"/>
                </a:lnTo>
                <a:lnTo>
                  <a:pt x="15477" y="19780"/>
                </a:lnTo>
                <a:lnTo>
                  <a:pt x="15417" y="19839"/>
                </a:lnTo>
                <a:lnTo>
                  <a:pt x="15477" y="19720"/>
                </a:lnTo>
                <a:lnTo>
                  <a:pt x="15298" y="20019"/>
                </a:lnTo>
                <a:lnTo>
                  <a:pt x="15178" y="20497"/>
                </a:lnTo>
                <a:lnTo>
                  <a:pt x="15059" y="20975"/>
                </a:lnTo>
                <a:lnTo>
                  <a:pt x="15059" y="21214"/>
                </a:lnTo>
                <a:lnTo>
                  <a:pt x="15178" y="21333"/>
                </a:lnTo>
                <a:lnTo>
                  <a:pt x="15238" y="21453"/>
                </a:lnTo>
                <a:lnTo>
                  <a:pt x="15358" y="21453"/>
                </a:lnTo>
                <a:lnTo>
                  <a:pt x="15417" y="21393"/>
                </a:lnTo>
                <a:lnTo>
                  <a:pt x="15537" y="21333"/>
                </a:lnTo>
                <a:lnTo>
                  <a:pt x="15656" y="21034"/>
                </a:lnTo>
                <a:lnTo>
                  <a:pt x="15776" y="20616"/>
                </a:lnTo>
                <a:lnTo>
                  <a:pt x="15955" y="19720"/>
                </a:lnTo>
                <a:lnTo>
                  <a:pt x="16075" y="19242"/>
                </a:lnTo>
                <a:lnTo>
                  <a:pt x="16134" y="19062"/>
                </a:lnTo>
                <a:close/>
                <a:moveTo>
                  <a:pt x="19003" y="20258"/>
                </a:moveTo>
                <a:lnTo>
                  <a:pt x="19003" y="20377"/>
                </a:lnTo>
                <a:lnTo>
                  <a:pt x="18883" y="20616"/>
                </a:lnTo>
                <a:lnTo>
                  <a:pt x="18525" y="21393"/>
                </a:lnTo>
                <a:lnTo>
                  <a:pt x="18345" y="21811"/>
                </a:lnTo>
                <a:lnTo>
                  <a:pt x="18226" y="22170"/>
                </a:lnTo>
                <a:lnTo>
                  <a:pt x="18286" y="22469"/>
                </a:lnTo>
                <a:lnTo>
                  <a:pt x="18345" y="22588"/>
                </a:lnTo>
                <a:lnTo>
                  <a:pt x="18405" y="22648"/>
                </a:lnTo>
                <a:lnTo>
                  <a:pt x="18525" y="22708"/>
                </a:lnTo>
                <a:lnTo>
                  <a:pt x="18704" y="22648"/>
                </a:lnTo>
                <a:lnTo>
                  <a:pt x="18823" y="22588"/>
                </a:lnTo>
                <a:lnTo>
                  <a:pt x="18943" y="22469"/>
                </a:lnTo>
                <a:lnTo>
                  <a:pt x="19122" y="22110"/>
                </a:lnTo>
                <a:lnTo>
                  <a:pt x="19242" y="21751"/>
                </a:lnTo>
                <a:lnTo>
                  <a:pt x="19361" y="21273"/>
                </a:lnTo>
                <a:lnTo>
                  <a:pt x="19361" y="20855"/>
                </a:lnTo>
                <a:lnTo>
                  <a:pt x="19242" y="20497"/>
                </a:lnTo>
                <a:lnTo>
                  <a:pt x="19182" y="20377"/>
                </a:lnTo>
                <a:lnTo>
                  <a:pt x="19003" y="20258"/>
                </a:lnTo>
                <a:close/>
                <a:moveTo>
                  <a:pt x="8426" y="22827"/>
                </a:moveTo>
                <a:lnTo>
                  <a:pt x="8366" y="22887"/>
                </a:lnTo>
                <a:lnTo>
                  <a:pt x="8127" y="23006"/>
                </a:lnTo>
                <a:lnTo>
                  <a:pt x="7948" y="23305"/>
                </a:lnTo>
                <a:lnTo>
                  <a:pt x="7769" y="23664"/>
                </a:lnTo>
                <a:lnTo>
                  <a:pt x="7709" y="24082"/>
                </a:lnTo>
                <a:lnTo>
                  <a:pt x="7709" y="24261"/>
                </a:lnTo>
                <a:lnTo>
                  <a:pt x="7709" y="24440"/>
                </a:lnTo>
                <a:lnTo>
                  <a:pt x="7769" y="24620"/>
                </a:lnTo>
                <a:lnTo>
                  <a:pt x="7888" y="24799"/>
                </a:lnTo>
                <a:lnTo>
                  <a:pt x="8067" y="24918"/>
                </a:lnTo>
                <a:lnTo>
                  <a:pt x="8187" y="24978"/>
                </a:lnTo>
                <a:lnTo>
                  <a:pt x="8426" y="24978"/>
                </a:lnTo>
                <a:lnTo>
                  <a:pt x="8486" y="24918"/>
                </a:lnTo>
                <a:lnTo>
                  <a:pt x="8546" y="24799"/>
                </a:lnTo>
                <a:lnTo>
                  <a:pt x="8605" y="24440"/>
                </a:lnTo>
                <a:lnTo>
                  <a:pt x="8665" y="24082"/>
                </a:lnTo>
                <a:lnTo>
                  <a:pt x="8665" y="23664"/>
                </a:lnTo>
                <a:lnTo>
                  <a:pt x="8605" y="23066"/>
                </a:lnTo>
                <a:lnTo>
                  <a:pt x="8546" y="22947"/>
                </a:lnTo>
                <a:lnTo>
                  <a:pt x="8546" y="22887"/>
                </a:lnTo>
                <a:lnTo>
                  <a:pt x="8426" y="22827"/>
                </a:lnTo>
                <a:close/>
                <a:moveTo>
                  <a:pt x="13027" y="22708"/>
                </a:moveTo>
                <a:lnTo>
                  <a:pt x="12848" y="22887"/>
                </a:lnTo>
                <a:lnTo>
                  <a:pt x="12728" y="23066"/>
                </a:lnTo>
                <a:lnTo>
                  <a:pt x="12489" y="23604"/>
                </a:lnTo>
                <a:lnTo>
                  <a:pt x="12370" y="24142"/>
                </a:lnTo>
                <a:lnTo>
                  <a:pt x="12370" y="24381"/>
                </a:lnTo>
                <a:lnTo>
                  <a:pt x="12370" y="24620"/>
                </a:lnTo>
                <a:lnTo>
                  <a:pt x="12489" y="24918"/>
                </a:lnTo>
                <a:lnTo>
                  <a:pt x="12728" y="25337"/>
                </a:lnTo>
                <a:lnTo>
                  <a:pt x="12848" y="25456"/>
                </a:lnTo>
                <a:lnTo>
                  <a:pt x="12967" y="25516"/>
                </a:lnTo>
                <a:lnTo>
                  <a:pt x="13087" y="25456"/>
                </a:lnTo>
                <a:lnTo>
                  <a:pt x="13147" y="25217"/>
                </a:lnTo>
                <a:lnTo>
                  <a:pt x="13206" y="24739"/>
                </a:lnTo>
                <a:lnTo>
                  <a:pt x="13206" y="23843"/>
                </a:lnTo>
                <a:lnTo>
                  <a:pt x="13147" y="23006"/>
                </a:lnTo>
                <a:lnTo>
                  <a:pt x="13087" y="22767"/>
                </a:lnTo>
                <a:lnTo>
                  <a:pt x="13087" y="22708"/>
                </a:lnTo>
                <a:close/>
                <a:moveTo>
                  <a:pt x="3825" y="24261"/>
                </a:moveTo>
                <a:lnTo>
                  <a:pt x="3705" y="24381"/>
                </a:lnTo>
                <a:lnTo>
                  <a:pt x="3646" y="24560"/>
                </a:lnTo>
                <a:lnTo>
                  <a:pt x="3586" y="24799"/>
                </a:lnTo>
                <a:lnTo>
                  <a:pt x="3586" y="25098"/>
                </a:lnTo>
                <a:lnTo>
                  <a:pt x="3705" y="25456"/>
                </a:lnTo>
                <a:lnTo>
                  <a:pt x="3885" y="25695"/>
                </a:lnTo>
                <a:lnTo>
                  <a:pt x="4124" y="25934"/>
                </a:lnTo>
                <a:lnTo>
                  <a:pt x="4602" y="26114"/>
                </a:lnTo>
                <a:lnTo>
                  <a:pt x="4841" y="26114"/>
                </a:lnTo>
                <a:lnTo>
                  <a:pt x="4841" y="25994"/>
                </a:lnTo>
                <a:lnTo>
                  <a:pt x="4841" y="25934"/>
                </a:lnTo>
                <a:lnTo>
                  <a:pt x="4781" y="25636"/>
                </a:lnTo>
                <a:lnTo>
                  <a:pt x="4602" y="25277"/>
                </a:lnTo>
                <a:lnTo>
                  <a:pt x="4363" y="24918"/>
                </a:lnTo>
                <a:lnTo>
                  <a:pt x="3944" y="24381"/>
                </a:lnTo>
                <a:lnTo>
                  <a:pt x="3885" y="24321"/>
                </a:lnTo>
                <a:lnTo>
                  <a:pt x="3825" y="24261"/>
                </a:lnTo>
                <a:close/>
                <a:moveTo>
                  <a:pt x="17330" y="23723"/>
                </a:moveTo>
                <a:lnTo>
                  <a:pt x="17091" y="23843"/>
                </a:lnTo>
                <a:lnTo>
                  <a:pt x="16792" y="24082"/>
                </a:lnTo>
                <a:lnTo>
                  <a:pt x="16493" y="24440"/>
                </a:lnTo>
                <a:lnTo>
                  <a:pt x="16254" y="24859"/>
                </a:lnTo>
                <a:lnTo>
                  <a:pt x="16015" y="25277"/>
                </a:lnTo>
                <a:lnTo>
                  <a:pt x="15955" y="25636"/>
                </a:lnTo>
                <a:lnTo>
                  <a:pt x="15895" y="25815"/>
                </a:lnTo>
                <a:lnTo>
                  <a:pt x="15955" y="25994"/>
                </a:lnTo>
                <a:lnTo>
                  <a:pt x="16015" y="26114"/>
                </a:lnTo>
                <a:lnTo>
                  <a:pt x="16134" y="26173"/>
                </a:lnTo>
                <a:lnTo>
                  <a:pt x="16314" y="26293"/>
                </a:lnTo>
                <a:lnTo>
                  <a:pt x="16433" y="26293"/>
                </a:lnTo>
                <a:lnTo>
                  <a:pt x="16553" y="26173"/>
                </a:lnTo>
                <a:lnTo>
                  <a:pt x="16672" y="26054"/>
                </a:lnTo>
                <a:lnTo>
                  <a:pt x="16852" y="25695"/>
                </a:lnTo>
                <a:lnTo>
                  <a:pt x="16971" y="25217"/>
                </a:lnTo>
                <a:lnTo>
                  <a:pt x="17150" y="24201"/>
                </a:lnTo>
                <a:lnTo>
                  <a:pt x="17270" y="23843"/>
                </a:lnTo>
                <a:lnTo>
                  <a:pt x="17330" y="23723"/>
                </a:lnTo>
                <a:close/>
                <a:moveTo>
                  <a:pt x="10517" y="26771"/>
                </a:moveTo>
                <a:lnTo>
                  <a:pt x="10458" y="26831"/>
                </a:lnTo>
                <a:lnTo>
                  <a:pt x="10338" y="27010"/>
                </a:lnTo>
                <a:lnTo>
                  <a:pt x="10219" y="27607"/>
                </a:lnTo>
                <a:lnTo>
                  <a:pt x="10099" y="28384"/>
                </a:lnTo>
                <a:lnTo>
                  <a:pt x="10099" y="28683"/>
                </a:lnTo>
                <a:lnTo>
                  <a:pt x="10159" y="28922"/>
                </a:lnTo>
                <a:lnTo>
                  <a:pt x="10278" y="28982"/>
                </a:lnTo>
                <a:lnTo>
                  <a:pt x="10338" y="29042"/>
                </a:lnTo>
                <a:lnTo>
                  <a:pt x="10517" y="28982"/>
                </a:lnTo>
                <a:lnTo>
                  <a:pt x="10697" y="28922"/>
                </a:lnTo>
                <a:lnTo>
                  <a:pt x="10816" y="28803"/>
                </a:lnTo>
                <a:lnTo>
                  <a:pt x="10936" y="28683"/>
                </a:lnTo>
                <a:lnTo>
                  <a:pt x="11055" y="28325"/>
                </a:lnTo>
                <a:lnTo>
                  <a:pt x="11055" y="27906"/>
                </a:lnTo>
                <a:lnTo>
                  <a:pt x="11055" y="27607"/>
                </a:lnTo>
                <a:lnTo>
                  <a:pt x="10936" y="27309"/>
                </a:lnTo>
                <a:lnTo>
                  <a:pt x="10756" y="26950"/>
                </a:lnTo>
                <a:lnTo>
                  <a:pt x="10637" y="26771"/>
                </a:lnTo>
                <a:close/>
                <a:moveTo>
                  <a:pt x="14282" y="27368"/>
                </a:moveTo>
                <a:lnTo>
                  <a:pt x="14043" y="27428"/>
                </a:lnTo>
                <a:lnTo>
                  <a:pt x="13744" y="27667"/>
                </a:lnTo>
                <a:lnTo>
                  <a:pt x="13386" y="27966"/>
                </a:lnTo>
                <a:lnTo>
                  <a:pt x="13027" y="28325"/>
                </a:lnTo>
                <a:lnTo>
                  <a:pt x="12728" y="28683"/>
                </a:lnTo>
                <a:lnTo>
                  <a:pt x="12489" y="29101"/>
                </a:lnTo>
                <a:lnTo>
                  <a:pt x="12430" y="29281"/>
                </a:lnTo>
                <a:lnTo>
                  <a:pt x="12430" y="29460"/>
                </a:lnTo>
                <a:lnTo>
                  <a:pt x="12489" y="29579"/>
                </a:lnTo>
                <a:lnTo>
                  <a:pt x="12549" y="29699"/>
                </a:lnTo>
                <a:lnTo>
                  <a:pt x="12669" y="29759"/>
                </a:lnTo>
                <a:lnTo>
                  <a:pt x="12788" y="29759"/>
                </a:lnTo>
                <a:lnTo>
                  <a:pt x="12967" y="29699"/>
                </a:lnTo>
                <a:lnTo>
                  <a:pt x="13087" y="29579"/>
                </a:lnTo>
                <a:lnTo>
                  <a:pt x="13445" y="29221"/>
                </a:lnTo>
                <a:lnTo>
                  <a:pt x="13744" y="28743"/>
                </a:lnTo>
                <a:lnTo>
                  <a:pt x="13983" y="28265"/>
                </a:lnTo>
                <a:lnTo>
                  <a:pt x="14222" y="27787"/>
                </a:lnTo>
                <a:lnTo>
                  <a:pt x="14282" y="27488"/>
                </a:lnTo>
                <a:lnTo>
                  <a:pt x="14282" y="27368"/>
                </a:lnTo>
                <a:close/>
                <a:moveTo>
                  <a:pt x="6872" y="27249"/>
                </a:moveTo>
                <a:lnTo>
                  <a:pt x="6813" y="27309"/>
                </a:lnTo>
                <a:lnTo>
                  <a:pt x="6753" y="27548"/>
                </a:lnTo>
                <a:lnTo>
                  <a:pt x="6693" y="27906"/>
                </a:lnTo>
                <a:lnTo>
                  <a:pt x="6574" y="28384"/>
                </a:lnTo>
                <a:lnTo>
                  <a:pt x="6574" y="28862"/>
                </a:lnTo>
                <a:lnTo>
                  <a:pt x="6633" y="29281"/>
                </a:lnTo>
                <a:lnTo>
                  <a:pt x="6753" y="29639"/>
                </a:lnTo>
                <a:lnTo>
                  <a:pt x="6872" y="29818"/>
                </a:lnTo>
                <a:lnTo>
                  <a:pt x="6992" y="29878"/>
                </a:lnTo>
                <a:lnTo>
                  <a:pt x="7231" y="29938"/>
                </a:lnTo>
                <a:lnTo>
                  <a:pt x="7350" y="29938"/>
                </a:lnTo>
                <a:lnTo>
                  <a:pt x="7470" y="29878"/>
                </a:lnTo>
                <a:lnTo>
                  <a:pt x="7530" y="29759"/>
                </a:lnTo>
                <a:lnTo>
                  <a:pt x="7530" y="29400"/>
                </a:lnTo>
                <a:lnTo>
                  <a:pt x="7470" y="28862"/>
                </a:lnTo>
                <a:lnTo>
                  <a:pt x="7350" y="28325"/>
                </a:lnTo>
                <a:lnTo>
                  <a:pt x="7171" y="27847"/>
                </a:lnTo>
                <a:lnTo>
                  <a:pt x="6872" y="27249"/>
                </a:lnTo>
                <a:close/>
                <a:moveTo>
                  <a:pt x="9621" y="30715"/>
                </a:moveTo>
                <a:lnTo>
                  <a:pt x="9502" y="30775"/>
                </a:lnTo>
                <a:lnTo>
                  <a:pt x="9382" y="30894"/>
                </a:lnTo>
                <a:lnTo>
                  <a:pt x="9203" y="31133"/>
                </a:lnTo>
                <a:lnTo>
                  <a:pt x="9143" y="31551"/>
                </a:lnTo>
                <a:lnTo>
                  <a:pt x="9143" y="31731"/>
                </a:lnTo>
                <a:lnTo>
                  <a:pt x="9203" y="31850"/>
                </a:lnTo>
                <a:lnTo>
                  <a:pt x="9322" y="31970"/>
                </a:lnTo>
                <a:lnTo>
                  <a:pt x="9502" y="32029"/>
                </a:lnTo>
                <a:lnTo>
                  <a:pt x="9800" y="32029"/>
                </a:lnTo>
                <a:lnTo>
                  <a:pt x="9920" y="31910"/>
                </a:lnTo>
                <a:lnTo>
                  <a:pt x="9980" y="31790"/>
                </a:lnTo>
                <a:lnTo>
                  <a:pt x="10099" y="31551"/>
                </a:lnTo>
                <a:lnTo>
                  <a:pt x="10039" y="31253"/>
                </a:lnTo>
                <a:lnTo>
                  <a:pt x="9980" y="31014"/>
                </a:lnTo>
                <a:lnTo>
                  <a:pt x="9860" y="30775"/>
                </a:lnTo>
                <a:lnTo>
                  <a:pt x="9741" y="30775"/>
                </a:lnTo>
                <a:lnTo>
                  <a:pt x="9621" y="30715"/>
                </a:lnTo>
                <a:close/>
                <a:moveTo>
                  <a:pt x="9442" y="6275"/>
                </a:moveTo>
                <a:lnTo>
                  <a:pt x="9920" y="6335"/>
                </a:lnTo>
                <a:lnTo>
                  <a:pt x="10338" y="6454"/>
                </a:lnTo>
                <a:lnTo>
                  <a:pt x="10756" y="6633"/>
                </a:lnTo>
                <a:lnTo>
                  <a:pt x="11115" y="6813"/>
                </a:lnTo>
                <a:lnTo>
                  <a:pt x="11832" y="7231"/>
                </a:lnTo>
                <a:lnTo>
                  <a:pt x="12549" y="7649"/>
                </a:lnTo>
                <a:lnTo>
                  <a:pt x="12967" y="7829"/>
                </a:lnTo>
                <a:lnTo>
                  <a:pt x="13386" y="7888"/>
                </a:lnTo>
                <a:lnTo>
                  <a:pt x="13864" y="8008"/>
                </a:lnTo>
                <a:lnTo>
                  <a:pt x="14342" y="8008"/>
                </a:lnTo>
                <a:lnTo>
                  <a:pt x="15358" y="7948"/>
                </a:lnTo>
                <a:lnTo>
                  <a:pt x="16314" y="7888"/>
                </a:lnTo>
                <a:lnTo>
                  <a:pt x="17270" y="7829"/>
                </a:lnTo>
                <a:lnTo>
                  <a:pt x="17748" y="7769"/>
                </a:lnTo>
                <a:lnTo>
                  <a:pt x="18226" y="7829"/>
                </a:lnTo>
                <a:lnTo>
                  <a:pt x="18644" y="7888"/>
                </a:lnTo>
                <a:lnTo>
                  <a:pt x="19122" y="8008"/>
                </a:lnTo>
                <a:lnTo>
                  <a:pt x="19541" y="8187"/>
                </a:lnTo>
                <a:lnTo>
                  <a:pt x="19959" y="8426"/>
                </a:lnTo>
                <a:lnTo>
                  <a:pt x="20317" y="8785"/>
                </a:lnTo>
                <a:lnTo>
                  <a:pt x="20676" y="9203"/>
                </a:lnTo>
                <a:lnTo>
                  <a:pt x="20915" y="9561"/>
                </a:lnTo>
                <a:lnTo>
                  <a:pt x="21094" y="9920"/>
                </a:lnTo>
                <a:lnTo>
                  <a:pt x="21214" y="10338"/>
                </a:lnTo>
                <a:lnTo>
                  <a:pt x="21393" y="10757"/>
                </a:lnTo>
                <a:lnTo>
                  <a:pt x="21512" y="11593"/>
                </a:lnTo>
                <a:lnTo>
                  <a:pt x="21572" y="12489"/>
                </a:lnTo>
                <a:lnTo>
                  <a:pt x="21572" y="13445"/>
                </a:lnTo>
                <a:lnTo>
                  <a:pt x="21512" y="14342"/>
                </a:lnTo>
                <a:lnTo>
                  <a:pt x="21333" y="16015"/>
                </a:lnTo>
                <a:lnTo>
                  <a:pt x="21154" y="17031"/>
                </a:lnTo>
                <a:lnTo>
                  <a:pt x="20975" y="18106"/>
                </a:lnTo>
                <a:lnTo>
                  <a:pt x="20736" y="19122"/>
                </a:lnTo>
                <a:lnTo>
                  <a:pt x="20437" y="20138"/>
                </a:lnTo>
                <a:lnTo>
                  <a:pt x="20138" y="21154"/>
                </a:lnTo>
                <a:lnTo>
                  <a:pt x="19720" y="22110"/>
                </a:lnTo>
                <a:lnTo>
                  <a:pt x="19301" y="23066"/>
                </a:lnTo>
                <a:lnTo>
                  <a:pt x="18883" y="24022"/>
                </a:lnTo>
                <a:lnTo>
                  <a:pt x="18345" y="24978"/>
                </a:lnTo>
                <a:lnTo>
                  <a:pt x="17808" y="25875"/>
                </a:lnTo>
                <a:lnTo>
                  <a:pt x="17210" y="26711"/>
                </a:lnTo>
                <a:lnTo>
                  <a:pt x="16612" y="27607"/>
                </a:lnTo>
                <a:lnTo>
                  <a:pt x="15955" y="28384"/>
                </a:lnTo>
                <a:lnTo>
                  <a:pt x="15238" y="29161"/>
                </a:lnTo>
                <a:lnTo>
                  <a:pt x="14461" y="29938"/>
                </a:lnTo>
                <a:lnTo>
                  <a:pt x="13744" y="30655"/>
                </a:lnTo>
                <a:lnTo>
                  <a:pt x="13087" y="31253"/>
                </a:lnTo>
                <a:lnTo>
                  <a:pt x="12310" y="31850"/>
                </a:lnTo>
                <a:lnTo>
                  <a:pt x="11533" y="32388"/>
                </a:lnTo>
                <a:lnTo>
                  <a:pt x="10697" y="32866"/>
                </a:lnTo>
                <a:lnTo>
                  <a:pt x="10219" y="33045"/>
                </a:lnTo>
                <a:lnTo>
                  <a:pt x="9800" y="33165"/>
                </a:lnTo>
                <a:lnTo>
                  <a:pt x="9382" y="33284"/>
                </a:lnTo>
                <a:lnTo>
                  <a:pt x="8486" y="33284"/>
                </a:lnTo>
                <a:lnTo>
                  <a:pt x="8067" y="33105"/>
                </a:lnTo>
                <a:lnTo>
                  <a:pt x="7649" y="32926"/>
                </a:lnTo>
                <a:lnTo>
                  <a:pt x="7291" y="32627"/>
                </a:lnTo>
                <a:lnTo>
                  <a:pt x="6932" y="32328"/>
                </a:lnTo>
                <a:lnTo>
                  <a:pt x="6574" y="31910"/>
                </a:lnTo>
                <a:lnTo>
                  <a:pt x="5976" y="31073"/>
                </a:lnTo>
                <a:lnTo>
                  <a:pt x="5438" y="30117"/>
                </a:lnTo>
                <a:lnTo>
                  <a:pt x="5020" y="29101"/>
                </a:lnTo>
                <a:lnTo>
                  <a:pt x="4602" y="28086"/>
                </a:lnTo>
                <a:lnTo>
                  <a:pt x="4183" y="27010"/>
                </a:lnTo>
                <a:lnTo>
                  <a:pt x="3526" y="25158"/>
                </a:lnTo>
                <a:lnTo>
                  <a:pt x="2809" y="22947"/>
                </a:lnTo>
                <a:lnTo>
                  <a:pt x="2152" y="20795"/>
                </a:lnTo>
                <a:lnTo>
                  <a:pt x="1853" y="19660"/>
                </a:lnTo>
                <a:lnTo>
                  <a:pt x="1614" y="18525"/>
                </a:lnTo>
                <a:lnTo>
                  <a:pt x="1435" y="17389"/>
                </a:lnTo>
                <a:lnTo>
                  <a:pt x="1315" y="16254"/>
                </a:lnTo>
                <a:lnTo>
                  <a:pt x="1315" y="15537"/>
                </a:lnTo>
                <a:lnTo>
                  <a:pt x="1315" y="14880"/>
                </a:lnTo>
                <a:lnTo>
                  <a:pt x="1315" y="14163"/>
                </a:lnTo>
                <a:lnTo>
                  <a:pt x="1315" y="13565"/>
                </a:lnTo>
                <a:lnTo>
                  <a:pt x="1255" y="12967"/>
                </a:lnTo>
                <a:lnTo>
                  <a:pt x="1255" y="12370"/>
                </a:lnTo>
                <a:lnTo>
                  <a:pt x="1315" y="11653"/>
                </a:lnTo>
                <a:lnTo>
                  <a:pt x="1494" y="10936"/>
                </a:lnTo>
                <a:lnTo>
                  <a:pt x="1793" y="10159"/>
                </a:lnTo>
                <a:lnTo>
                  <a:pt x="2271" y="9442"/>
                </a:lnTo>
                <a:lnTo>
                  <a:pt x="2749" y="8785"/>
                </a:lnTo>
                <a:lnTo>
                  <a:pt x="3347" y="8247"/>
                </a:lnTo>
                <a:lnTo>
                  <a:pt x="4064" y="7769"/>
                </a:lnTo>
                <a:lnTo>
                  <a:pt x="4781" y="7350"/>
                </a:lnTo>
                <a:lnTo>
                  <a:pt x="5558" y="6992"/>
                </a:lnTo>
                <a:lnTo>
                  <a:pt x="6335" y="6753"/>
                </a:lnTo>
                <a:lnTo>
                  <a:pt x="7291" y="6514"/>
                </a:lnTo>
                <a:lnTo>
                  <a:pt x="8366" y="6335"/>
                </a:lnTo>
                <a:lnTo>
                  <a:pt x="8904" y="6275"/>
                </a:lnTo>
                <a:close/>
                <a:moveTo>
                  <a:pt x="15836" y="1"/>
                </a:moveTo>
                <a:lnTo>
                  <a:pt x="15597" y="60"/>
                </a:lnTo>
                <a:lnTo>
                  <a:pt x="15298" y="180"/>
                </a:lnTo>
                <a:lnTo>
                  <a:pt x="15059" y="359"/>
                </a:lnTo>
                <a:lnTo>
                  <a:pt x="14760" y="598"/>
                </a:lnTo>
                <a:lnTo>
                  <a:pt x="14521" y="837"/>
                </a:lnTo>
                <a:lnTo>
                  <a:pt x="14103" y="1435"/>
                </a:lnTo>
                <a:lnTo>
                  <a:pt x="13744" y="2152"/>
                </a:lnTo>
                <a:lnTo>
                  <a:pt x="13505" y="2929"/>
                </a:lnTo>
                <a:lnTo>
                  <a:pt x="13386" y="3646"/>
                </a:lnTo>
                <a:lnTo>
                  <a:pt x="13266" y="4363"/>
                </a:lnTo>
                <a:lnTo>
                  <a:pt x="13326" y="5020"/>
                </a:lnTo>
                <a:lnTo>
                  <a:pt x="12489" y="4482"/>
                </a:lnTo>
                <a:lnTo>
                  <a:pt x="11772" y="3885"/>
                </a:lnTo>
                <a:lnTo>
                  <a:pt x="11055" y="3168"/>
                </a:lnTo>
                <a:lnTo>
                  <a:pt x="10458" y="2391"/>
                </a:lnTo>
                <a:lnTo>
                  <a:pt x="10099" y="1853"/>
                </a:lnTo>
                <a:lnTo>
                  <a:pt x="9681" y="1196"/>
                </a:lnTo>
                <a:lnTo>
                  <a:pt x="9382" y="837"/>
                </a:lnTo>
                <a:lnTo>
                  <a:pt x="9083" y="598"/>
                </a:lnTo>
                <a:lnTo>
                  <a:pt x="8785" y="419"/>
                </a:lnTo>
                <a:lnTo>
                  <a:pt x="8486" y="419"/>
                </a:lnTo>
                <a:lnTo>
                  <a:pt x="8187" y="479"/>
                </a:lnTo>
                <a:lnTo>
                  <a:pt x="8008" y="658"/>
                </a:lnTo>
                <a:lnTo>
                  <a:pt x="7888" y="897"/>
                </a:lnTo>
                <a:lnTo>
                  <a:pt x="7948" y="1196"/>
                </a:lnTo>
                <a:lnTo>
                  <a:pt x="8008" y="1554"/>
                </a:lnTo>
                <a:lnTo>
                  <a:pt x="8187" y="1972"/>
                </a:lnTo>
                <a:lnTo>
                  <a:pt x="8665" y="2869"/>
                </a:lnTo>
                <a:lnTo>
                  <a:pt x="9263" y="3765"/>
                </a:lnTo>
                <a:lnTo>
                  <a:pt x="9860" y="4602"/>
                </a:lnTo>
                <a:lnTo>
                  <a:pt x="10398" y="5259"/>
                </a:lnTo>
                <a:lnTo>
                  <a:pt x="10756" y="5618"/>
                </a:lnTo>
                <a:lnTo>
                  <a:pt x="9800" y="5498"/>
                </a:lnTo>
                <a:lnTo>
                  <a:pt x="8785" y="5498"/>
                </a:lnTo>
                <a:lnTo>
                  <a:pt x="7828" y="5558"/>
                </a:lnTo>
                <a:lnTo>
                  <a:pt x="6932" y="5677"/>
                </a:lnTo>
                <a:lnTo>
                  <a:pt x="5976" y="5916"/>
                </a:lnTo>
                <a:lnTo>
                  <a:pt x="5139" y="6155"/>
                </a:lnTo>
                <a:lnTo>
                  <a:pt x="4303" y="6514"/>
                </a:lnTo>
                <a:lnTo>
                  <a:pt x="3526" y="6932"/>
                </a:lnTo>
                <a:lnTo>
                  <a:pt x="2809" y="7410"/>
                </a:lnTo>
                <a:lnTo>
                  <a:pt x="2152" y="7948"/>
                </a:lnTo>
                <a:lnTo>
                  <a:pt x="1554" y="8605"/>
                </a:lnTo>
                <a:lnTo>
                  <a:pt x="1076" y="9322"/>
                </a:lnTo>
                <a:lnTo>
                  <a:pt x="658" y="10159"/>
                </a:lnTo>
                <a:lnTo>
                  <a:pt x="359" y="11055"/>
                </a:lnTo>
                <a:lnTo>
                  <a:pt x="120" y="12011"/>
                </a:lnTo>
                <a:lnTo>
                  <a:pt x="60" y="13087"/>
                </a:lnTo>
                <a:lnTo>
                  <a:pt x="1" y="14163"/>
                </a:lnTo>
                <a:lnTo>
                  <a:pt x="60" y="15298"/>
                </a:lnTo>
                <a:lnTo>
                  <a:pt x="180" y="16433"/>
                </a:lnTo>
                <a:lnTo>
                  <a:pt x="299" y="17569"/>
                </a:lnTo>
                <a:lnTo>
                  <a:pt x="479" y="18704"/>
                </a:lnTo>
                <a:lnTo>
                  <a:pt x="718" y="19839"/>
                </a:lnTo>
                <a:lnTo>
                  <a:pt x="1016" y="21034"/>
                </a:lnTo>
                <a:lnTo>
                  <a:pt x="1315" y="22170"/>
                </a:lnTo>
                <a:lnTo>
                  <a:pt x="2032" y="24381"/>
                </a:lnTo>
                <a:lnTo>
                  <a:pt x="2869" y="26592"/>
                </a:lnTo>
                <a:lnTo>
                  <a:pt x="3765" y="28683"/>
                </a:lnTo>
                <a:lnTo>
                  <a:pt x="4661" y="30715"/>
                </a:lnTo>
                <a:lnTo>
                  <a:pt x="5020" y="31432"/>
                </a:lnTo>
                <a:lnTo>
                  <a:pt x="5438" y="32149"/>
                </a:lnTo>
                <a:lnTo>
                  <a:pt x="5916" y="32866"/>
                </a:lnTo>
                <a:lnTo>
                  <a:pt x="6454" y="33463"/>
                </a:lnTo>
                <a:lnTo>
                  <a:pt x="6753" y="33703"/>
                </a:lnTo>
                <a:lnTo>
                  <a:pt x="7052" y="33942"/>
                </a:lnTo>
                <a:lnTo>
                  <a:pt x="7410" y="34121"/>
                </a:lnTo>
                <a:lnTo>
                  <a:pt x="7769" y="34300"/>
                </a:lnTo>
                <a:lnTo>
                  <a:pt x="8127" y="34420"/>
                </a:lnTo>
                <a:lnTo>
                  <a:pt x="8546" y="34479"/>
                </a:lnTo>
                <a:lnTo>
                  <a:pt x="8964" y="34539"/>
                </a:lnTo>
                <a:lnTo>
                  <a:pt x="9442" y="34479"/>
                </a:lnTo>
                <a:lnTo>
                  <a:pt x="9920" y="34420"/>
                </a:lnTo>
                <a:lnTo>
                  <a:pt x="10398" y="34300"/>
                </a:lnTo>
                <a:lnTo>
                  <a:pt x="10876" y="34121"/>
                </a:lnTo>
                <a:lnTo>
                  <a:pt x="11294" y="33882"/>
                </a:lnTo>
                <a:lnTo>
                  <a:pt x="12250" y="33344"/>
                </a:lnTo>
                <a:lnTo>
                  <a:pt x="13087" y="32746"/>
                </a:lnTo>
                <a:lnTo>
                  <a:pt x="13924" y="32029"/>
                </a:lnTo>
                <a:lnTo>
                  <a:pt x="14700" y="31253"/>
                </a:lnTo>
                <a:lnTo>
                  <a:pt x="16075" y="29818"/>
                </a:lnTo>
                <a:lnTo>
                  <a:pt x="16792" y="28982"/>
                </a:lnTo>
                <a:lnTo>
                  <a:pt x="17509" y="28026"/>
                </a:lnTo>
                <a:lnTo>
                  <a:pt x="18226" y="27129"/>
                </a:lnTo>
                <a:lnTo>
                  <a:pt x="18823" y="26173"/>
                </a:lnTo>
                <a:lnTo>
                  <a:pt x="19421" y="25158"/>
                </a:lnTo>
                <a:lnTo>
                  <a:pt x="19959" y="24142"/>
                </a:lnTo>
                <a:lnTo>
                  <a:pt x="20437" y="23066"/>
                </a:lnTo>
                <a:lnTo>
                  <a:pt x="20855" y="22050"/>
                </a:lnTo>
                <a:lnTo>
                  <a:pt x="21273" y="20915"/>
                </a:lnTo>
                <a:lnTo>
                  <a:pt x="21632" y="19839"/>
                </a:lnTo>
                <a:lnTo>
                  <a:pt x="21871" y="18704"/>
                </a:lnTo>
                <a:lnTo>
                  <a:pt x="22110" y="17569"/>
                </a:lnTo>
                <a:lnTo>
                  <a:pt x="22289" y="16433"/>
                </a:lnTo>
                <a:lnTo>
                  <a:pt x="22409" y="15298"/>
                </a:lnTo>
                <a:lnTo>
                  <a:pt x="22469" y="14163"/>
                </a:lnTo>
                <a:lnTo>
                  <a:pt x="22469" y="13027"/>
                </a:lnTo>
                <a:lnTo>
                  <a:pt x="22409" y="11952"/>
                </a:lnTo>
                <a:lnTo>
                  <a:pt x="22289" y="10876"/>
                </a:lnTo>
                <a:lnTo>
                  <a:pt x="22050" y="9920"/>
                </a:lnTo>
                <a:lnTo>
                  <a:pt x="21871" y="9442"/>
                </a:lnTo>
                <a:lnTo>
                  <a:pt x="21692" y="9024"/>
                </a:lnTo>
                <a:lnTo>
                  <a:pt x="21453" y="8605"/>
                </a:lnTo>
                <a:lnTo>
                  <a:pt x="21214" y="8247"/>
                </a:lnTo>
                <a:lnTo>
                  <a:pt x="20855" y="7888"/>
                </a:lnTo>
                <a:lnTo>
                  <a:pt x="20497" y="7589"/>
                </a:lnTo>
                <a:lnTo>
                  <a:pt x="20138" y="7350"/>
                </a:lnTo>
                <a:lnTo>
                  <a:pt x="19660" y="7111"/>
                </a:lnTo>
                <a:lnTo>
                  <a:pt x="19122" y="6932"/>
                </a:lnTo>
                <a:lnTo>
                  <a:pt x="18525" y="6753"/>
                </a:lnTo>
                <a:lnTo>
                  <a:pt x="18943" y="6574"/>
                </a:lnTo>
                <a:lnTo>
                  <a:pt x="19421" y="6335"/>
                </a:lnTo>
                <a:lnTo>
                  <a:pt x="19839" y="6036"/>
                </a:lnTo>
                <a:lnTo>
                  <a:pt x="20198" y="5737"/>
                </a:lnTo>
                <a:lnTo>
                  <a:pt x="20377" y="5498"/>
                </a:lnTo>
                <a:lnTo>
                  <a:pt x="20437" y="5319"/>
                </a:lnTo>
                <a:lnTo>
                  <a:pt x="20497" y="5140"/>
                </a:lnTo>
                <a:lnTo>
                  <a:pt x="20497" y="4960"/>
                </a:lnTo>
                <a:lnTo>
                  <a:pt x="20437" y="4781"/>
                </a:lnTo>
                <a:lnTo>
                  <a:pt x="20317" y="4602"/>
                </a:lnTo>
                <a:lnTo>
                  <a:pt x="20078" y="4422"/>
                </a:lnTo>
                <a:lnTo>
                  <a:pt x="19780" y="4303"/>
                </a:lnTo>
                <a:lnTo>
                  <a:pt x="19541" y="4243"/>
                </a:lnTo>
                <a:lnTo>
                  <a:pt x="19301" y="4183"/>
                </a:lnTo>
                <a:lnTo>
                  <a:pt x="18823" y="4243"/>
                </a:lnTo>
                <a:lnTo>
                  <a:pt x="18286" y="4363"/>
                </a:lnTo>
                <a:lnTo>
                  <a:pt x="17688" y="4542"/>
                </a:lnTo>
                <a:lnTo>
                  <a:pt x="16553" y="5020"/>
                </a:lnTo>
                <a:lnTo>
                  <a:pt x="15716" y="5438"/>
                </a:lnTo>
                <a:lnTo>
                  <a:pt x="15955" y="4661"/>
                </a:lnTo>
                <a:lnTo>
                  <a:pt x="16194" y="3825"/>
                </a:lnTo>
                <a:lnTo>
                  <a:pt x="16314" y="3048"/>
                </a:lnTo>
                <a:lnTo>
                  <a:pt x="16373" y="2212"/>
                </a:lnTo>
                <a:lnTo>
                  <a:pt x="16493" y="1435"/>
                </a:lnTo>
                <a:lnTo>
                  <a:pt x="16553" y="1016"/>
                </a:lnTo>
                <a:lnTo>
                  <a:pt x="16553" y="658"/>
                </a:lnTo>
                <a:lnTo>
                  <a:pt x="16433" y="299"/>
                </a:lnTo>
                <a:lnTo>
                  <a:pt x="16373" y="180"/>
                </a:lnTo>
                <a:lnTo>
                  <a:pt x="16314" y="120"/>
                </a:lnTo>
                <a:lnTo>
                  <a:pt x="16194" y="60"/>
                </a:lnTo>
                <a:lnTo>
                  <a:pt x="16015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5" name="Google Shape;185;p7"/>
          <p:cNvSpPr txBox="1">
            <a:spLocks noGrp="1"/>
          </p:cNvSpPr>
          <p:nvPr>
            <p:ph type="title"/>
          </p:nvPr>
        </p:nvSpPr>
        <p:spPr>
          <a:xfrm>
            <a:off x="609600" y="579433"/>
            <a:ext cx="85408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186" name="Google Shape;186;p7"/>
          <p:cNvSpPr txBox="1">
            <a:spLocks noGrp="1"/>
          </p:cNvSpPr>
          <p:nvPr>
            <p:ph type="body" idx="1"/>
          </p:nvPr>
        </p:nvSpPr>
        <p:spPr>
          <a:xfrm>
            <a:off x="609600" y="1906733"/>
            <a:ext cx="4223600" cy="43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91054">
              <a:spcBef>
                <a:spcPts val="800"/>
              </a:spcBef>
              <a:spcAft>
                <a:spcPts val="0"/>
              </a:spcAft>
              <a:buSzPts val="2200"/>
              <a:buChar char="༝"/>
              <a:defRPr sz="2933"/>
            </a:lvl1pPr>
            <a:lvl2pPr marL="1219170" lvl="1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2pPr>
            <a:lvl3pPr marL="1828754" lvl="2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3pPr>
            <a:lvl4pPr marL="2438339" lvl="3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933"/>
            </a:lvl4pPr>
            <a:lvl5pPr marL="3047924" lvl="4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5pPr>
            <a:lvl6pPr marL="3657509" lvl="5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6pPr>
            <a:lvl7pPr marL="4267093" lvl="6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933"/>
            </a:lvl7pPr>
            <a:lvl8pPr marL="4876678" lvl="7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8pPr>
            <a:lvl9pPr marL="5486263" lvl="8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9pPr>
          </a:lstStyle>
          <a:p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2"/>
          </p:nvPr>
        </p:nvSpPr>
        <p:spPr>
          <a:xfrm>
            <a:off x="5087471" y="1906733"/>
            <a:ext cx="4223600" cy="43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91054">
              <a:spcBef>
                <a:spcPts val="800"/>
              </a:spcBef>
              <a:spcAft>
                <a:spcPts val="0"/>
              </a:spcAft>
              <a:buSzPts val="2200"/>
              <a:buChar char="༝"/>
              <a:defRPr sz="2933"/>
            </a:lvl1pPr>
            <a:lvl2pPr marL="1219170" lvl="1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2pPr>
            <a:lvl3pPr marL="1828754" lvl="2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3pPr>
            <a:lvl4pPr marL="2438339" lvl="3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933"/>
            </a:lvl4pPr>
            <a:lvl5pPr marL="3047924" lvl="4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5pPr>
            <a:lvl6pPr marL="3657509" lvl="5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6pPr>
            <a:lvl7pPr marL="4267093" lvl="6" indent="-491054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933"/>
            </a:lvl7pPr>
            <a:lvl8pPr marL="4876678" lvl="7" indent="-491054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8pPr>
            <a:lvl9pPr marL="5486263" lvl="8" indent="-491054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9pPr>
          </a:lstStyle>
          <a:p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/>
          </a:p>
        </p:txBody>
      </p:sp>
      <p:sp>
        <p:nvSpPr>
          <p:cNvPr id="188" name="Google Shape;188;p7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07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preserve="1" userDrawn="1">
  <p:cSld name="1_Title + 1 column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925BB385-90E5-5E4C-9ED5-212242867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6" name="Google Shape;126;p5"/>
          <p:cNvSpPr/>
          <p:nvPr/>
        </p:nvSpPr>
        <p:spPr>
          <a:xfrm rot="-1209093">
            <a:off x="11292123" y="5438995"/>
            <a:ext cx="905652" cy="820667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7" name="Google Shape;127;p5"/>
          <p:cNvSpPr/>
          <p:nvPr/>
        </p:nvSpPr>
        <p:spPr>
          <a:xfrm>
            <a:off x="11578018" y="536089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8" name="Google Shape;128;p5"/>
          <p:cNvSpPr/>
          <p:nvPr/>
        </p:nvSpPr>
        <p:spPr>
          <a:xfrm>
            <a:off x="9416645" y="-146300"/>
            <a:ext cx="512617" cy="524803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96B5F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" name="Google Shape;129;p5"/>
          <p:cNvSpPr/>
          <p:nvPr/>
        </p:nvSpPr>
        <p:spPr>
          <a:xfrm>
            <a:off x="11352533" y="2180867"/>
            <a:ext cx="1066011" cy="1110715"/>
          </a:xfrm>
          <a:custGeom>
            <a:avLst/>
            <a:gdLst/>
            <a:ahLst/>
            <a:cxnLst/>
            <a:rect l="l" t="t" r="r" b="b"/>
            <a:pathLst>
              <a:path w="19959" h="20796" extrusionOk="0">
                <a:moveTo>
                  <a:pt x="9801" y="1"/>
                </a:moveTo>
                <a:lnTo>
                  <a:pt x="8785" y="60"/>
                </a:lnTo>
                <a:lnTo>
                  <a:pt x="7769" y="240"/>
                </a:lnTo>
                <a:lnTo>
                  <a:pt x="6753" y="538"/>
                </a:lnTo>
                <a:lnTo>
                  <a:pt x="5797" y="957"/>
                </a:lnTo>
                <a:lnTo>
                  <a:pt x="4901" y="1495"/>
                </a:lnTo>
                <a:lnTo>
                  <a:pt x="4004" y="2152"/>
                </a:lnTo>
                <a:lnTo>
                  <a:pt x="3347" y="2809"/>
                </a:lnTo>
                <a:lnTo>
                  <a:pt x="2630" y="3586"/>
                </a:lnTo>
                <a:lnTo>
                  <a:pt x="2032" y="4482"/>
                </a:lnTo>
                <a:lnTo>
                  <a:pt x="1435" y="5379"/>
                </a:lnTo>
                <a:lnTo>
                  <a:pt x="957" y="6335"/>
                </a:lnTo>
                <a:lnTo>
                  <a:pt x="538" y="7351"/>
                </a:lnTo>
                <a:lnTo>
                  <a:pt x="240" y="8307"/>
                </a:lnTo>
                <a:lnTo>
                  <a:pt x="60" y="9263"/>
                </a:lnTo>
                <a:lnTo>
                  <a:pt x="1" y="9860"/>
                </a:lnTo>
                <a:lnTo>
                  <a:pt x="60" y="10458"/>
                </a:lnTo>
                <a:lnTo>
                  <a:pt x="120" y="10936"/>
                </a:lnTo>
                <a:lnTo>
                  <a:pt x="240" y="11474"/>
                </a:lnTo>
                <a:lnTo>
                  <a:pt x="598" y="12489"/>
                </a:lnTo>
                <a:lnTo>
                  <a:pt x="957" y="13565"/>
                </a:lnTo>
                <a:lnTo>
                  <a:pt x="1076" y="13924"/>
                </a:lnTo>
                <a:lnTo>
                  <a:pt x="1136" y="14342"/>
                </a:lnTo>
                <a:lnTo>
                  <a:pt x="1136" y="15059"/>
                </a:lnTo>
                <a:lnTo>
                  <a:pt x="1136" y="15836"/>
                </a:lnTo>
                <a:lnTo>
                  <a:pt x="1196" y="16613"/>
                </a:lnTo>
                <a:lnTo>
                  <a:pt x="1375" y="17270"/>
                </a:lnTo>
                <a:lnTo>
                  <a:pt x="1554" y="17808"/>
                </a:lnTo>
                <a:lnTo>
                  <a:pt x="1734" y="18286"/>
                </a:lnTo>
                <a:lnTo>
                  <a:pt x="2032" y="18764"/>
                </a:lnTo>
                <a:lnTo>
                  <a:pt x="2331" y="19122"/>
                </a:lnTo>
                <a:lnTo>
                  <a:pt x="2690" y="19481"/>
                </a:lnTo>
                <a:lnTo>
                  <a:pt x="3048" y="19780"/>
                </a:lnTo>
                <a:lnTo>
                  <a:pt x="3466" y="20019"/>
                </a:lnTo>
                <a:lnTo>
                  <a:pt x="3885" y="20258"/>
                </a:lnTo>
                <a:lnTo>
                  <a:pt x="4363" y="20437"/>
                </a:lnTo>
                <a:lnTo>
                  <a:pt x="4841" y="20556"/>
                </a:lnTo>
                <a:lnTo>
                  <a:pt x="5319" y="20676"/>
                </a:lnTo>
                <a:lnTo>
                  <a:pt x="6335" y="20795"/>
                </a:lnTo>
                <a:lnTo>
                  <a:pt x="7410" y="20736"/>
                </a:lnTo>
                <a:lnTo>
                  <a:pt x="8546" y="20616"/>
                </a:lnTo>
                <a:lnTo>
                  <a:pt x="9681" y="20317"/>
                </a:lnTo>
                <a:lnTo>
                  <a:pt x="10757" y="20019"/>
                </a:lnTo>
                <a:lnTo>
                  <a:pt x="11832" y="19600"/>
                </a:lnTo>
                <a:lnTo>
                  <a:pt x="12848" y="19122"/>
                </a:lnTo>
                <a:lnTo>
                  <a:pt x="13744" y="18585"/>
                </a:lnTo>
                <a:lnTo>
                  <a:pt x="14521" y="17987"/>
                </a:lnTo>
                <a:lnTo>
                  <a:pt x="15238" y="17389"/>
                </a:lnTo>
                <a:lnTo>
                  <a:pt x="15896" y="16792"/>
                </a:lnTo>
                <a:lnTo>
                  <a:pt x="16613" y="16194"/>
                </a:lnTo>
                <a:lnTo>
                  <a:pt x="17270" y="15597"/>
                </a:lnTo>
                <a:lnTo>
                  <a:pt x="17867" y="14999"/>
                </a:lnTo>
                <a:lnTo>
                  <a:pt x="18465" y="14402"/>
                </a:lnTo>
                <a:lnTo>
                  <a:pt x="18943" y="13685"/>
                </a:lnTo>
                <a:lnTo>
                  <a:pt x="19361" y="12908"/>
                </a:lnTo>
                <a:lnTo>
                  <a:pt x="19541" y="12430"/>
                </a:lnTo>
                <a:lnTo>
                  <a:pt x="19660" y="11952"/>
                </a:lnTo>
                <a:lnTo>
                  <a:pt x="19839" y="11055"/>
                </a:lnTo>
                <a:lnTo>
                  <a:pt x="19959" y="10099"/>
                </a:lnTo>
                <a:lnTo>
                  <a:pt x="19899" y="9203"/>
                </a:lnTo>
                <a:lnTo>
                  <a:pt x="19780" y="8247"/>
                </a:lnTo>
                <a:lnTo>
                  <a:pt x="19600" y="7351"/>
                </a:lnTo>
                <a:lnTo>
                  <a:pt x="19302" y="6454"/>
                </a:lnTo>
                <a:lnTo>
                  <a:pt x="18943" y="5618"/>
                </a:lnTo>
                <a:lnTo>
                  <a:pt x="18465" y="4781"/>
                </a:lnTo>
                <a:lnTo>
                  <a:pt x="17867" y="3945"/>
                </a:lnTo>
                <a:lnTo>
                  <a:pt x="17150" y="3108"/>
                </a:lnTo>
                <a:lnTo>
                  <a:pt x="16374" y="2391"/>
                </a:lnTo>
                <a:lnTo>
                  <a:pt x="15537" y="1793"/>
                </a:lnTo>
                <a:lnTo>
                  <a:pt x="14700" y="1256"/>
                </a:lnTo>
                <a:lnTo>
                  <a:pt x="13744" y="777"/>
                </a:lnTo>
                <a:lnTo>
                  <a:pt x="12788" y="419"/>
                </a:lnTo>
                <a:lnTo>
                  <a:pt x="11772" y="180"/>
                </a:lnTo>
                <a:lnTo>
                  <a:pt x="10816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0" name="Google Shape;130;p5"/>
          <p:cNvSpPr/>
          <p:nvPr/>
        </p:nvSpPr>
        <p:spPr>
          <a:xfrm rot="3741344">
            <a:off x="11358665" y="1904650"/>
            <a:ext cx="600748" cy="615029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" name="Google Shape;131;p5"/>
          <p:cNvSpPr/>
          <p:nvPr/>
        </p:nvSpPr>
        <p:spPr>
          <a:xfrm>
            <a:off x="9392951" y="1080003"/>
            <a:ext cx="1242053" cy="1125499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FD4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2" name="Google Shape;132;p5"/>
          <p:cNvSpPr/>
          <p:nvPr/>
        </p:nvSpPr>
        <p:spPr>
          <a:xfrm>
            <a:off x="10050466" y="1832567"/>
            <a:ext cx="460599" cy="466468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5"/>
          <p:cNvSpPr/>
          <p:nvPr/>
        </p:nvSpPr>
        <p:spPr>
          <a:xfrm rot="-6335216">
            <a:off x="9154434" y="6070214"/>
            <a:ext cx="1196772" cy="888921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FFD03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" name="Google Shape;134;p5"/>
          <p:cNvSpPr/>
          <p:nvPr/>
        </p:nvSpPr>
        <p:spPr>
          <a:xfrm>
            <a:off x="10549166" y="-173966"/>
            <a:ext cx="1065993" cy="1079577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A10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" name="Google Shape;135;p5"/>
          <p:cNvSpPr/>
          <p:nvPr/>
        </p:nvSpPr>
        <p:spPr>
          <a:xfrm rot="-6692267">
            <a:off x="9055853" y="3187153"/>
            <a:ext cx="923320" cy="685812"/>
          </a:xfrm>
          <a:custGeom>
            <a:avLst/>
            <a:gdLst/>
            <a:ahLst/>
            <a:cxnLst/>
            <a:rect l="l" t="t" r="r" b="b"/>
            <a:pathLst>
              <a:path w="35017" h="31731" extrusionOk="0">
                <a:moveTo>
                  <a:pt x="16911" y="1"/>
                </a:moveTo>
                <a:lnTo>
                  <a:pt x="15596" y="61"/>
                </a:lnTo>
                <a:lnTo>
                  <a:pt x="14282" y="240"/>
                </a:lnTo>
                <a:lnTo>
                  <a:pt x="13027" y="479"/>
                </a:lnTo>
                <a:lnTo>
                  <a:pt x="11772" y="837"/>
                </a:lnTo>
                <a:lnTo>
                  <a:pt x="10517" y="1256"/>
                </a:lnTo>
                <a:lnTo>
                  <a:pt x="9442" y="1734"/>
                </a:lnTo>
                <a:lnTo>
                  <a:pt x="8366" y="2331"/>
                </a:lnTo>
                <a:lnTo>
                  <a:pt x="7350" y="2989"/>
                </a:lnTo>
                <a:lnTo>
                  <a:pt x="6454" y="3706"/>
                </a:lnTo>
                <a:lnTo>
                  <a:pt x="5558" y="4542"/>
                </a:lnTo>
                <a:lnTo>
                  <a:pt x="4721" y="5379"/>
                </a:lnTo>
                <a:lnTo>
                  <a:pt x="3944" y="6275"/>
                </a:lnTo>
                <a:lnTo>
                  <a:pt x="3227" y="7231"/>
                </a:lnTo>
                <a:lnTo>
                  <a:pt x="2570" y="8247"/>
                </a:lnTo>
                <a:lnTo>
                  <a:pt x="2032" y="9323"/>
                </a:lnTo>
                <a:lnTo>
                  <a:pt x="1494" y="10398"/>
                </a:lnTo>
                <a:lnTo>
                  <a:pt x="1076" y="11534"/>
                </a:lnTo>
                <a:lnTo>
                  <a:pt x="717" y="12669"/>
                </a:lnTo>
                <a:lnTo>
                  <a:pt x="419" y="13804"/>
                </a:lnTo>
                <a:lnTo>
                  <a:pt x="180" y="14999"/>
                </a:lnTo>
                <a:lnTo>
                  <a:pt x="60" y="16194"/>
                </a:lnTo>
                <a:lnTo>
                  <a:pt x="0" y="17569"/>
                </a:lnTo>
                <a:lnTo>
                  <a:pt x="60" y="18824"/>
                </a:lnTo>
                <a:lnTo>
                  <a:pt x="180" y="20079"/>
                </a:lnTo>
                <a:lnTo>
                  <a:pt x="478" y="21274"/>
                </a:lnTo>
                <a:lnTo>
                  <a:pt x="837" y="22349"/>
                </a:lnTo>
                <a:lnTo>
                  <a:pt x="1315" y="23425"/>
                </a:lnTo>
                <a:lnTo>
                  <a:pt x="1853" y="24441"/>
                </a:lnTo>
                <a:lnTo>
                  <a:pt x="2510" y="25457"/>
                </a:lnTo>
                <a:lnTo>
                  <a:pt x="3287" y="26353"/>
                </a:lnTo>
                <a:lnTo>
                  <a:pt x="4064" y="27189"/>
                </a:lnTo>
                <a:lnTo>
                  <a:pt x="4960" y="27966"/>
                </a:lnTo>
                <a:lnTo>
                  <a:pt x="5976" y="28683"/>
                </a:lnTo>
                <a:lnTo>
                  <a:pt x="6992" y="29281"/>
                </a:lnTo>
                <a:lnTo>
                  <a:pt x="8127" y="29878"/>
                </a:lnTo>
                <a:lnTo>
                  <a:pt x="9322" y="30356"/>
                </a:lnTo>
                <a:lnTo>
                  <a:pt x="10517" y="30834"/>
                </a:lnTo>
                <a:lnTo>
                  <a:pt x="11892" y="31193"/>
                </a:lnTo>
                <a:lnTo>
                  <a:pt x="13206" y="31492"/>
                </a:lnTo>
                <a:lnTo>
                  <a:pt x="14581" y="31671"/>
                </a:lnTo>
                <a:lnTo>
                  <a:pt x="16015" y="31731"/>
                </a:lnTo>
                <a:lnTo>
                  <a:pt x="17389" y="31671"/>
                </a:lnTo>
                <a:lnTo>
                  <a:pt x="18763" y="31552"/>
                </a:lnTo>
                <a:lnTo>
                  <a:pt x="20138" y="31313"/>
                </a:lnTo>
                <a:lnTo>
                  <a:pt x="21452" y="30954"/>
                </a:lnTo>
                <a:lnTo>
                  <a:pt x="22110" y="30715"/>
                </a:lnTo>
                <a:lnTo>
                  <a:pt x="22767" y="30476"/>
                </a:lnTo>
                <a:lnTo>
                  <a:pt x="24022" y="29878"/>
                </a:lnTo>
                <a:lnTo>
                  <a:pt x="25217" y="29161"/>
                </a:lnTo>
                <a:lnTo>
                  <a:pt x="26293" y="28385"/>
                </a:lnTo>
                <a:lnTo>
                  <a:pt x="27428" y="27548"/>
                </a:lnTo>
                <a:lnTo>
                  <a:pt x="28444" y="26652"/>
                </a:lnTo>
                <a:lnTo>
                  <a:pt x="30476" y="24739"/>
                </a:lnTo>
                <a:lnTo>
                  <a:pt x="31013" y="24261"/>
                </a:lnTo>
                <a:lnTo>
                  <a:pt x="31551" y="23664"/>
                </a:lnTo>
                <a:lnTo>
                  <a:pt x="32029" y="23126"/>
                </a:lnTo>
                <a:lnTo>
                  <a:pt x="32447" y="22529"/>
                </a:lnTo>
                <a:lnTo>
                  <a:pt x="32866" y="21931"/>
                </a:lnTo>
                <a:lnTo>
                  <a:pt x="33224" y="21333"/>
                </a:lnTo>
                <a:lnTo>
                  <a:pt x="33523" y="20676"/>
                </a:lnTo>
                <a:lnTo>
                  <a:pt x="33822" y="20019"/>
                </a:lnTo>
                <a:lnTo>
                  <a:pt x="34360" y="18704"/>
                </a:lnTo>
                <a:lnTo>
                  <a:pt x="34718" y="17390"/>
                </a:lnTo>
                <a:lnTo>
                  <a:pt x="34957" y="16015"/>
                </a:lnTo>
                <a:lnTo>
                  <a:pt x="35017" y="14641"/>
                </a:lnTo>
                <a:lnTo>
                  <a:pt x="35017" y="13924"/>
                </a:lnTo>
                <a:lnTo>
                  <a:pt x="34957" y="13266"/>
                </a:lnTo>
                <a:lnTo>
                  <a:pt x="34838" y="12549"/>
                </a:lnTo>
                <a:lnTo>
                  <a:pt x="34718" y="11892"/>
                </a:lnTo>
                <a:lnTo>
                  <a:pt x="34599" y="11235"/>
                </a:lnTo>
                <a:lnTo>
                  <a:pt x="34360" y="10577"/>
                </a:lnTo>
                <a:lnTo>
                  <a:pt x="34121" y="9920"/>
                </a:lnTo>
                <a:lnTo>
                  <a:pt x="33882" y="9263"/>
                </a:lnTo>
                <a:lnTo>
                  <a:pt x="33583" y="8606"/>
                </a:lnTo>
                <a:lnTo>
                  <a:pt x="33224" y="8008"/>
                </a:lnTo>
                <a:lnTo>
                  <a:pt x="32806" y="7410"/>
                </a:lnTo>
                <a:lnTo>
                  <a:pt x="32388" y="6813"/>
                </a:lnTo>
                <a:lnTo>
                  <a:pt x="31910" y="6275"/>
                </a:lnTo>
                <a:lnTo>
                  <a:pt x="31432" y="5737"/>
                </a:lnTo>
                <a:lnTo>
                  <a:pt x="30894" y="5200"/>
                </a:lnTo>
                <a:lnTo>
                  <a:pt x="30296" y="4721"/>
                </a:lnTo>
                <a:lnTo>
                  <a:pt x="29280" y="3945"/>
                </a:lnTo>
                <a:lnTo>
                  <a:pt x="28205" y="3228"/>
                </a:lnTo>
                <a:lnTo>
                  <a:pt x="27069" y="2570"/>
                </a:lnTo>
                <a:lnTo>
                  <a:pt x="25874" y="1973"/>
                </a:lnTo>
                <a:lnTo>
                  <a:pt x="24679" y="1435"/>
                </a:lnTo>
                <a:lnTo>
                  <a:pt x="23424" y="1017"/>
                </a:lnTo>
                <a:lnTo>
                  <a:pt x="22170" y="658"/>
                </a:lnTo>
                <a:lnTo>
                  <a:pt x="20855" y="359"/>
                </a:lnTo>
                <a:lnTo>
                  <a:pt x="19540" y="180"/>
                </a:lnTo>
                <a:lnTo>
                  <a:pt x="18226" y="61"/>
                </a:lnTo>
                <a:lnTo>
                  <a:pt x="16911" y="1"/>
                </a:lnTo>
                <a:close/>
              </a:path>
            </a:pathLst>
          </a:custGeom>
          <a:solidFill>
            <a:srgbClr val="AAED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6" name="Google Shape;136;p5"/>
          <p:cNvSpPr/>
          <p:nvPr/>
        </p:nvSpPr>
        <p:spPr>
          <a:xfrm>
            <a:off x="9756737" y="3195233"/>
            <a:ext cx="374668" cy="383575"/>
          </a:xfrm>
          <a:custGeom>
            <a:avLst/>
            <a:gdLst/>
            <a:ahLst/>
            <a:cxnLst/>
            <a:rect l="l" t="t" r="r" b="b"/>
            <a:pathLst>
              <a:path w="7530" h="7709" extrusionOk="0">
                <a:moveTo>
                  <a:pt x="4064" y="0"/>
                </a:moveTo>
                <a:lnTo>
                  <a:pt x="3586" y="60"/>
                </a:lnTo>
                <a:lnTo>
                  <a:pt x="3168" y="180"/>
                </a:lnTo>
                <a:lnTo>
                  <a:pt x="2809" y="419"/>
                </a:lnTo>
                <a:lnTo>
                  <a:pt x="2211" y="897"/>
                </a:lnTo>
                <a:lnTo>
                  <a:pt x="1674" y="1315"/>
                </a:lnTo>
                <a:lnTo>
                  <a:pt x="1196" y="1674"/>
                </a:lnTo>
                <a:lnTo>
                  <a:pt x="718" y="2092"/>
                </a:lnTo>
                <a:lnTo>
                  <a:pt x="359" y="2570"/>
                </a:lnTo>
                <a:lnTo>
                  <a:pt x="240" y="2809"/>
                </a:lnTo>
                <a:lnTo>
                  <a:pt x="120" y="3108"/>
                </a:lnTo>
                <a:lnTo>
                  <a:pt x="60" y="3407"/>
                </a:lnTo>
                <a:lnTo>
                  <a:pt x="0" y="3765"/>
                </a:lnTo>
                <a:lnTo>
                  <a:pt x="0" y="4183"/>
                </a:lnTo>
                <a:lnTo>
                  <a:pt x="60" y="4661"/>
                </a:lnTo>
                <a:lnTo>
                  <a:pt x="180" y="5199"/>
                </a:lnTo>
                <a:lnTo>
                  <a:pt x="359" y="5737"/>
                </a:lnTo>
                <a:lnTo>
                  <a:pt x="538" y="6155"/>
                </a:lnTo>
                <a:lnTo>
                  <a:pt x="777" y="6574"/>
                </a:lnTo>
                <a:lnTo>
                  <a:pt x="1076" y="6872"/>
                </a:lnTo>
                <a:lnTo>
                  <a:pt x="1375" y="7171"/>
                </a:lnTo>
                <a:lnTo>
                  <a:pt x="1674" y="7350"/>
                </a:lnTo>
                <a:lnTo>
                  <a:pt x="2032" y="7530"/>
                </a:lnTo>
                <a:lnTo>
                  <a:pt x="2391" y="7649"/>
                </a:lnTo>
                <a:lnTo>
                  <a:pt x="2809" y="7709"/>
                </a:lnTo>
                <a:lnTo>
                  <a:pt x="3168" y="7709"/>
                </a:lnTo>
                <a:lnTo>
                  <a:pt x="3586" y="7649"/>
                </a:lnTo>
                <a:lnTo>
                  <a:pt x="4004" y="7589"/>
                </a:lnTo>
                <a:lnTo>
                  <a:pt x="4363" y="7470"/>
                </a:lnTo>
                <a:lnTo>
                  <a:pt x="5139" y="7111"/>
                </a:lnTo>
                <a:lnTo>
                  <a:pt x="5857" y="6693"/>
                </a:lnTo>
                <a:lnTo>
                  <a:pt x="6215" y="6394"/>
                </a:lnTo>
                <a:lnTo>
                  <a:pt x="6514" y="6096"/>
                </a:lnTo>
                <a:lnTo>
                  <a:pt x="6753" y="5797"/>
                </a:lnTo>
                <a:lnTo>
                  <a:pt x="6992" y="5438"/>
                </a:lnTo>
                <a:lnTo>
                  <a:pt x="7231" y="5080"/>
                </a:lnTo>
                <a:lnTo>
                  <a:pt x="7350" y="4721"/>
                </a:lnTo>
                <a:lnTo>
                  <a:pt x="7470" y="4363"/>
                </a:lnTo>
                <a:lnTo>
                  <a:pt x="7530" y="3944"/>
                </a:lnTo>
                <a:lnTo>
                  <a:pt x="7530" y="3586"/>
                </a:lnTo>
                <a:lnTo>
                  <a:pt x="7470" y="3167"/>
                </a:lnTo>
                <a:lnTo>
                  <a:pt x="7350" y="2749"/>
                </a:lnTo>
                <a:lnTo>
                  <a:pt x="7111" y="2331"/>
                </a:lnTo>
                <a:lnTo>
                  <a:pt x="6872" y="1913"/>
                </a:lnTo>
                <a:lnTo>
                  <a:pt x="6574" y="1494"/>
                </a:lnTo>
                <a:lnTo>
                  <a:pt x="6096" y="1016"/>
                </a:lnTo>
                <a:lnTo>
                  <a:pt x="5617" y="598"/>
                </a:lnTo>
                <a:lnTo>
                  <a:pt x="5080" y="299"/>
                </a:lnTo>
                <a:lnTo>
                  <a:pt x="4602" y="120"/>
                </a:lnTo>
                <a:lnTo>
                  <a:pt x="4064" y="0"/>
                </a:lnTo>
                <a:close/>
              </a:path>
            </a:pathLst>
          </a:custGeom>
          <a:solidFill>
            <a:srgbClr val="C2ED2D">
              <a:alpha val="738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7" name="Google Shape;137;p5"/>
          <p:cNvSpPr/>
          <p:nvPr/>
        </p:nvSpPr>
        <p:spPr>
          <a:xfrm>
            <a:off x="10218184" y="4196534"/>
            <a:ext cx="905659" cy="917199"/>
          </a:xfrm>
          <a:custGeom>
            <a:avLst/>
            <a:gdLst/>
            <a:ahLst/>
            <a:cxnLst/>
            <a:rect l="l" t="t" r="r" b="b"/>
            <a:pathLst>
              <a:path w="23544" h="23844" extrusionOk="0">
                <a:moveTo>
                  <a:pt x="12429" y="1"/>
                </a:moveTo>
                <a:lnTo>
                  <a:pt x="11234" y="120"/>
                </a:lnTo>
                <a:lnTo>
                  <a:pt x="10099" y="359"/>
                </a:lnTo>
                <a:lnTo>
                  <a:pt x="9023" y="718"/>
                </a:lnTo>
                <a:lnTo>
                  <a:pt x="7948" y="1136"/>
                </a:lnTo>
                <a:lnTo>
                  <a:pt x="6872" y="1614"/>
                </a:lnTo>
                <a:lnTo>
                  <a:pt x="5856" y="2212"/>
                </a:lnTo>
                <a:lnTo>
                  <a:pt x="4960" y="2869"/>
                </a:lnTo>
                <a:lnTo>
                  <a:pt x="4064" y="3586"/>
                </a:lnTo>
                <a:lnTo>
                  <a:pt x="3227" y="4363"/>
                </a:lnTo>
                <a:lnTo>
                  <a:pt x="2510" y="5259"/>
                </a:lnTo>
                <a:lnTo>
                  <a:pt x="1853" y="6156"/>
                </a:lnTo>
                <a:lnTo>
                  <a:pt x="1255" y="7112"/>
                </a:lnTo>
                <a:lnTo>
                  <a:pt x="777" y="8128"/>
                </a:lnTo>
                <a:lnTo>
                  <a:pt x="418" y="9203"/>
                </a:lnTo>
                <a:lnTo>
                  <a:pt x="179" y="10279"/>
                </a:lnTo>
                <a:lnTo>
                  <a:pt x="0" y="11414"/>
                </a:lnTo>
                <a:lnTo>
                  <a:pt x="0" y="12609"/>
                </a:lnTo>
                <a:lnTo>
                  <a:pt x="179" y="13804"/>
                </a:lnTo>
                <a:lnTo>
                  <a:pt x="418" y="14999"/>
                </a:lnTo>
                <a:lnTo>
                  <a:pt x="777" y="16075"/>
                </a:lnTo>
                <a:lnTo>
                  <a:pt x="1315" y="17151"/>
                </a:lnTo>
                <a:lnTo>
                  <a:pt x="1912" y="18166"/>
                </a:lnTo>
                <a:lnTo>
                  <a:pt x="2570" y="19063"/>
                </a:lnTo>
                <a:lnTo>
                  <a:pt x="3346" y="19959"/>
                </a:lnTo>
                <a:lnTo>
                  <a:pt x="4243" y="20736"/>
                </a:lnTo>
                <a:lnTo>
                  <a:pt x="5139" y="21453"/>
                </a:lnTo>
                <a:lnTo>
                  <a:pt x="6155" y="22110"/>
                </a:lnTo>
                <a:lnTo>
                  <a:pt x="7171" y="22648"/>
                </a:lnTo>
                <a:lnTo>
                  <a:pt x="8306" y="23066"/>
                </a:lnTo>
                <a:lnTo>
                  <a:pt x="9382" y="23425"/>
                </a:lnTo>
                <a:lnTo>
                  <a:pt x="10517" y="23664"/>
                </a:lnTo>
                <a:lnTo>
                  <a:pt x="11712" y="23783"/>
                </a:lnTo>
                <a:lnTo>
                  <a:pt x="12848" y="23843"/>
                </a:lnTo>
                <a:lnTo>
                  <a:pt x="14043" y="23724"/>
                </a:lnTo>
                <a:lnTo>
                  <a:pt x="15238" y="23485"/>
                </a:lnTo>
                <a:lnTo>
                  <a:pt x="16373" y="23066"/>
                </a:lnTo>
                <a:lnTo>
                  <a:pt x="17449" y="22588"/>
                </a:lnTo>
                <a:lnTo>
                  <a:pt x="18465" y="21991"/>
                </a:lnTo>
                <a:lnTo>
                  <a:pt x="19421" y="21274"/>
                </a:lnTo>
                <a:lnTo>
                  <a:pt x="20317" y="20497"/>
                </a:lnTo>
                <a:lnTo>
                  <a:pt x="21094" y="19660"/>
                </a:lnTo>
                <a:lnTo>
                  <a:pt x="21751" y="18704"/>
                </a:lnTo>
                <a:lnTo>
                  <a:pt x="22349" y="17688"/>
                </a:lnTo>
                <a:lnTo>
                  <a:pt x="22827" y="16673"/>
                </a:lnTo>
                <a:lnTo>
                  <a:pt x="23185" y="15537"/>
                </a:lnTo>
                <a:lnTo>
                  <a:pt x="23424" y="14402"/>
                </a:lnTo>
                <a:lnTo>
                  <a:pt x="23544" y="13207"/>
                </a:lnTo>
                <a:lnTo>
                  <a:pt x="23544" y="12071"/>
                </a:lnTo>
                <a:lnTo>
                  <a:pt x="23484" y="11474"/>
                </a:lnTo>
                <a:lnTo>
                  <a:pt x="23364" y="10876"/>
                </a:lnTo>
                <a:lnTo>
                  <a:pt x="23185" y="10279"/>
                </a:lnTo>
                <a:lnTo>
                  <a:pt x="23006" y="9681"/>
                </a:lnTo>
                <a:lnTo>
                  <a:pt x="23006" y="9024"/>
                </a:lnTo>
                <a:lnTo>
                  <a:pt x="22946" y="8426"/>
                </a:lnTo>
                <a:lnTo>
                  <a:pt x="22827" y="7889"/>
                </a:lnTo>
                <a:lnTo>
                  <a:pt x="22707" y="7291"/>
                </a:lnTo>
                <a:lnTo>
                  <a:pt x="22528" y="6753"/>
                </a:lnTo>
                <a:lnTo>
                  <a:pt x="22349" y="6215"/>
                </a:lnTo>
                <a:lnTo>
                  <a:pt x="21811" y="5200"/>
                </a:lnTo>
                <a:lnTo>
                  <a:pt x="21213" y="4243"/>
                </a:lnTo>
                <a:lnTo>
                  <a:pt x="20496" y="3407"/>
                </a:lnTo>
                <a:lnTo>
                  <a:pt x="19719" y="2630"/>
                </a:lnTo>
                <a:lnTo>
                  <a:pt x="18823" y="1973"/>
                </a:lnTo>
                <a:lnTo>
                  <a:pt x="17867" y="1375"/>
                </a:lnTo>
                <a:lnTo>
                  <a:pt x="16851" y="837"/>
                </a:lnTo>
                <a:lnTo>
                  <a:pt x="15776" y="479"/>
                </a:lnTo>
                <a:lnTo>
                  <a:pt x="14700" y="180"/>
                </a:lnTo>
                <a:lnTo>
                  <a:pt x="13565" y="61"/>
                </a:lnTo>
                <a:lnTo>
                  <a:pt x="12429" y="1"/>
                </a:lnTo>
                <a:close/>
              </a:path>
            </a:pathLst>
          </a:custGeom>
          <a:solidFill>
            <a:srgbClr val="FF7B5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8" name="Google Shape;138;p5"/>
          <p:cNvSpPr/>
          <p:nvPr/>
        </p:nvSpPr>
        <p:spPr>
          <a:xfrm rot="1318871">
            <a:off x="9560554" y="1110481"/>
            <a:ext cx="820621" cy="1285207"/>
          </a:xfrm>
          <a:custGeom>
            <a:avLst/>
            <a:gdLst/>
            <a:ahLst/>
            <a:cxnLst/>
            <a:rect l="l" t="t" r="r" b="b"/>
            <a:pathLst>
              <a:path w="27548" h="43144" extrusionOk="0">
                <a:moveTo>
                  <a:pt x="16075" y="657"/>
                </a:moveTo>
                <a:lnTo>
                  <a:pt x="16135" y="896"/>
                </a:lnTo>
                <a:lnTo>
                  <a:pt x="15477" y="777"/>
                </a:lnTo>
                <a:lnTo>
                  <a:pt x="16075" y="657"/>
                </a:lnTo>
                <a:close/>
                <a:moveTo>
                  <a:pt x="8068" y="9322"/>
                </a:moveTo>
                <a:lnTo>
                  <a:pt x="7829" y="9382"/>
                </a:lnTo>
                <a:lnTo>
                  <a:pt x="7649" y="9441"/>
                </a:lnTo>
                <a:lnTo>
                  <a:pt x="7590" y="9621"/>
                </a:lnTo>
                <a:lnTo>
                  <a:pt x="7590" y="9740"/>
                </a:lnTo>
                <a:lnTo>
                  <a:pt x="7590" y="9919"/>
                </a:lnTo>
                <a:lnTo>
                  <a:pt x="7709" y="10039"/>
                </a:lnTo>
                <a:lnTo>
                  <a:pt x="7829" y="10099"/>
                </a:lnTo>
                <a:lnTo>
                  <a:pt x="8008" y="10039"/>
                </a:lnTo>
                <a:lnTo>
                  <a:pt x="8127" y="9979"/>
                </a:lnTo>
                <a:lnTo>
                  <a:pt x="8247" y="9860"/>
                </a:lnTo>
                <a:lnTo>
                  <a:pt x="8366" y="9621"/>
                </a:lnTo>
                <a:lnTo>
                  <a:pt x="8366" y="9501"/>
                </a:lnTo>
                <a:lnTo>
                  <a:pt x="8366" y="9382"/>
                </a:lnTo>
                <a:lnTo>
                  <a:pt x="8247" y="9322"/>
                </a:lnTo>
                <a:close/>
                <a:moveTo>
                  <a:pt x="6992" y="12369"/>
                </a:moveTo>
                <a:lnTo>
                  <a:pt x="6872" y="12429"/>
                </a:lnTo>
                <a:lnTo>
                  <a:pt x="6693" y="12489"/>
                </a:lnTo>
                <a:lnTo>
                  <a:pt x="6633" y="12608"/>
                </a:lnTo>
                <a:lnTo>
                  <a:pt x="6574" y="12788"/>
                </a:lnTo>
                <a:lnTo>
                  <a:pt x="6574" y="12967"/>
                </a:lnTo>
                <a:lnTo>
                  <a:pt x="6574" y="13086"/>
                </a:lnTo>
                <a:lnTo>
                  <a:pt x="6693" y="13146"/>
                </a:lnTo>
                <a:lnTo>
                  <a:pt x="6872" y="13206"/>
                </a:lnTo>
                <a:lnTo>
                  <a:pt x="6992" y="13146"/>
                </a:lnTo>
                <a:lnTo>
                  <a:pt x="7171" y="13086"/>
                </a:lnTo>
                <a:lnTo>
                  <a:pt x="7231" y="12967"/>
                </a:lnTo>
                <a:lnTo>
                  <a:pt x="7291" y="12788"/>
                </a:lnTo>
                <a:lnTo>
                  <a:pt x="7291" y="12608"/>
                </a:lnTo>
                <a:lnTo>
                  <a:pt x="7291" y="12489"/>
                </a:lnTo>
                <a:lnTo>
                  <a:pt x="7171" y="12429"/>
                </a:lnTo>
                <a:lnTo>
                  <a:pt x="6992" y="12369"/>
                </a:lnTo>
                <a:close/>
                <a:moveTo>
                  <a:pt x="4124" y="12847"/>
                </a:moveTo>
                <a:lnTo>
                  <a:pt x="3944" y="12967"/>
                </a:lnTo>
                <a:lnTo>
                  <a:pt x="3885" y="13086"/>
                </a:lnTo>
                <a:lnTo>
                  <a:pt x="3765" y="13266"/>
                </a:lnTo>
                <a:lnTo>
                  <a:pt x="3705" y="13445"/>
                </a:lnTo>
                <a:lnTo>
                  <a:pt x="3705" y="13624"/>
                </a:lnTo>
                <a:lnTo>
                  <a:pt x="3765" y="13744"/>
                </a:lnTo>
                <a:lnTo>
                  <a:pt x="3885" y="13863"/>
                </a:lnTo>
                <a:lnTo>
                  <a:pt x="4303" y="13863"/>
                </a:lnTo>
                <a:lnTo>
                  <a:pt x="4482" y="13744"/>
                </a:lnTo>
                <a:lnTo>
                  <a:pt x="4602" y="13564"/>
                </a:lnTo>
                <a:lnTo>
                  <a:pt x="4662" y="13385"/>
                </a:lnTo>
                <a:lnTo>
                  <a:pt x="4662" y="13146"/>
                </a:lnTo>
                <a:lnTo>
                  <a:pt x="4542" y="12967"/>
                </a:lnTo>
                <a:lnTo>
                  <a:pt x="4363" y="12847"/>
                </a:lnTo>
                <a:close/>
                <a:moveTo>
                  <a:pt x="8127" y="14819"/>
                </a:moveTo>
                <a:lnTo>
                  <a:pt x="7948" y="14999"/>
                </a:lnTo>
                <a:lnTo>
                  <a:pt x="7948" y="15178"/>
                </a:lnTo>
                <a:lnTo>
                  <a:pt x="7948" y="15596"/>
                </a:lnTo>
                <a:lnTo>
                  <a:pt x="7948" y="15835"/>
                </a:lnTo>
                <a:lnTo>
                  <a:pt x="8008" y="15955"/>
                </a:lnTo>
                <a:lnTo>
                  <a:pt x="8068" y="16074"/>
                </a:lnTo>
                <a:lnTo>
                  <a:pt x="8187" y="16014"/>
                </a:lnTo>
                <a:lnTo>
                  <a:pt x="8366" y="15835"/>
                </a:lnTo>
                <a:lnTo>
                  <a:pt x="8486" y="15596"/>
                </a:lnTo>
                <a:lnTo>
                  <a:pt x="8546" y="15357"/>
                </a:lnTo>
                <a:lnTo>
                  <a:pt x="8486" y="15118"/>
                </a:lnTo>
                <a:lnTo>
                  <a:pt x="8426" y="14939"/>
                </a:lnTo>
                <a:lnTo>
                  <a:pt x="8307" y="14819"/>
                </a:lnTo>
                <a:close/>
                <a:moveTo>
                  <a:pt x="5259" y="15417"/>
                </a:moveTo>
                <a:lnTo>
                  <a:pt x="5020" y="15477"/>
                </a:lnTo>
                <a:lnTo>
                  <a:pt x="4841" y="15656"/>
                </a:lnTo>
                <a:lnTo>
                  <a:pt x="4662" y="15895"/>
                </a:lnTo>
                <a:lnTo>
                  <a:pt x="4602" y="16194"/>
                </a:lnTo>
                <a:lnTo>
                  <a:pt x="4542" y="16433"/>
                </a:lnTo>
                <a:lnTo>
                  <a:pt x="4662" y="16672"/>
                </a:lnTo>
                <a:lnTo>
                  <a:pt x="4841" y="16791"/>
                </a:lnTo>
                <a:lnTo>
                  <a:pt x="4901" y="16851"/>
                </a:lnTo>
                <a:lnTo>
                  <a:pt x="5020" y="16851"/>
                </a:lnTo>
                <a:lnTo>
                  <a:pt x="5259" y="16731"/>
                </a:lnTo>
                <a:lnTo>
                  <a:pt x="5438" y="16552"/>
                </a:lnTo>
                <a:lnTo>
                  <a:pt x="5618" y="16313"/>
                </a:lnTo>
                <a:lnTo>
                  <a:pt x="5737" y="16074"/>
                </a:lnTo>
                <a:lnTo>
                  <a:pt x="5737" y="15775"/>
                </a:lnTo>
                <a:lnTo>
                  <a:pt x="5677" y="15596"/>
                </a:lnTo>
                <a:lnTo>
                  <a:pt x="5558" y="15477"/>
                </a:lnTo>
                <a:lnTo>
                  <a:pt x="5498" y="15417"/>
                </a:lnTo>
                <a:close/>
                <a:moveTo>
                  <a:pt x="7171" y="18166"/>
                </a:moveTo>
                <a:lnTo>
                  <a:pt x="6992" y="18225"/>
                </a:lnTo>
                <a:lnTo>
                  <a:pt x="6872" y="18345"/>
                </a:lnTo>
                <a:lnTo>
                  <a:pt x="6813" y="18524"/>
                </a:lnTo>
                <a:lnTo>
                  <a:pt x="6813" y="18703"/>
                </a:lnTo>
                <a:lnTo>
                  <a:pt x="6813" y="18883"/>
                </a:lnTo>
                <a:lnTo>
                  <a:pt x="6872" y="19002"/>
                </a:lnTo>
                <a:lnTo>
                  <a:pt x="6992" y="19122"/>
                </a:lnTo>
                <a:lnTo>
                  <a:pt x="7171" y="19122"/>
                </a:lnTo>
                <a:lnTo>
                  <a:pt x="7351" y="19062"/>
                </a:lnTo>
                <a:lnTo>
                  <a:pt x="7470" y="18942"/>
                </a:lnTo>
                <a:lnTo>
                  <a:pt x="7530" y="18763"/>
                </a:lnTo>
                <a:lnTo>
                  <a:pt x="7530" y="18584"/>
                </a:lnTo>
                <a:lnTo>
                  <a:pt x="7530" y="18405"/>
                </a:lnTo>
                <a:lnTo>
                  <a:pt x="7470" y="18285"/>
                </a:lnTo>
                <a:lnTo>
                  <a:pt x="7351" y="18166"/>
                </a:lnTo>
                <a:close/>
                <a:moveTo>
                  <a:pt x="4064" y="18763"/>
                </a:moveTo>
                <a:lnTo>
                  <a:pt x="3885" y="18883"/>
                </a:lnTo>
                <a:lnTo>
                  <a:pt x="3705" y="19002"/>
                </a:lnTo>
                <a:lnTo>
                  <a:pt x="3586" y="19181"/>
                </a:lnTo>
                <a:lnTo>
                  <a:pt x="3586" y="19420"/>
                </a:lnTo>
                <a:lnTo>
                  <a:pt x="3705" y="19659"/>
                </a:lnTo>
                <a:lnTo>
                  <a:pt x="3825" y="19779"/>
                </a:lnTo>
                <a:lnTo>
                  <a:pt x="4004" y="19839"/>
                </a:lnTo>
                <a:lnTo>
                  <a:pt x="4183" y="19839"/>
                </a:lnTo>
                <a:lnTo>
                  <a:pt x="4303" y="19719"/>
                </a:lnTo>
                <a:lnTo>
                  <a:pt x="4423" y="19600"/>
                </a:lnTo>
                <a:lnTo>
                  <a:pt x="4542" y="19420"/>
                </a:lnTo>
                <a:lnTo>
                  <a:pt x="4542" y="19241"/>
                </a:lnTo>
                <a:lnTo>
                  <a:pt x="4542" y="19062"/>
                </a:lnTo>
                <a:lnTo>
                  <a:pt x="4423" y="18823"/>
                </a:lnTo>
                <a:lnTo>
                  <a:pt x="4243" y="18763"/>
                </a:lnTo>
                <a:close/>
                <a:moveTo>
                  <a:pt x="7590" y="20855"/>
                </a:moveTo>
                <a:lnTo>
                  <a:pt x="7351" y="20914"/>
                </a:lnTo>
                <a:lnTo>
                  <a:pt x="7052" y="21094"/>
                </a:lnTo>
                <a:lnTo>
                  <a:pt x="6813" y="21333"/>
                </a:lnTo>
                <a:lnTo>
                  <a:pt x="6693" y="21572"/>
                </a:lnTo>
                <a:lnTo>
                  <a:pt x="6693" y="21751"/>
                </a:lnTo>
                <a:lnTo>
                  <a:pt x="6753" y="21930"/>
                </a:lnTo>
                <a:lnTo>
                  <a:pt x="6932" y="22050"/>
                </a:lnTo>
                <a:lnTo>
                  <a:pt x="7171" y="22109"/>
                </a:lnTo>
                <a:lnTo>
                  <a:pt x="7410" y="22050"/>
                </a:lnTo>
                <a:lnTo>
                  <a:pt x="7649" y="21930"/>
                </a:lnTo>
                <a:lnTo>
                  <a:pt x="7888" y="21691"/>
                </a:lnTo>
                <a:lnTo>
                  <a:pt x="8068" y="21333"/>
                </a:lnTo>
                <a:lnTo>
                  <a:pt x="8068" y="21094"/>
                </a:lnTo>
                <a:lnTo>
                  <a:pt x="8008" y="20914"/>
                </a:lnTo>
                <a:lnTo>
                  <a:pt x="7829" y="20855"/>
                </a:lnTo>
                <a:close/>
                <a:moveTo>
                  <a:pt x="3466" y="22169"/>
                </a:moveTo>
                <a:lnTo>
                  <a:pt x="3347" y="22229"/>
                </a:lnTo>
                <a:lnTo>
                  <a:pt x="3287" y="22348"/>
                </a:lnTo>
                <a:lnTo>
                  <a:pt x="3227" y="22528"/>
                </a:lnTo>
                <a:lnTo>
                  <a:pt x="3227" y="22707"/>
                </a:lnTo>
                <a:lnTo>
                  <a:pt x="3287" y="22826"/>
                </a:lnTo>
                <a:lnTo>
                  <a:pt x="3407" y="22946"/>
                </a:lnTo>
                <a:lnTo>
                  <a:pt x="3586" y="23006"/>
                </a:lnTo>
                <a:lnTo>
                  <a:pt x="3825" y="23006"/>
                </a:lnTo>
                <a:lnTo>
                  <a:pt x="3944" y="22886"/>
                </a:lnTo>
                <a:lnTo>
                  <a:pt x="4064" y="22767"/>
                </a:lnTo>
                <a:lnTo>
                  <a:pt x="4064" y="22647"/>
                </a:lnTo>
                <a:lnTo>
                  <a:pt x="4064" y="22528"/>
                </a:lnTo>
                <a:lnTo>
                  <a:pt x="4004" y="22348"/>
                </a:lnTo>
                <a:lnTo>
                  <a:pt x="3825" y="22229"/>
                </a:lnTo>
                <a:lnTo>
                  <a:pt x="3646" y="22169"/>
                </a:lnTo>
                <a:close/>
                <a:moveTo>
                  <a:pt x="5080" y="23424"/>
                </a:moveTo>
                <a:lnTo>
                  <a:pt x="4960" y="23484"/>
                </a:lnTo>
                <a:lnTo>
                  <a:pt x="4721" y="23723"/>
                </a:lnTo>
                <a:lnTo>
                  <a:pt x="4662" y="23902"/>
                </a:lnTo>
                <a:lnTo>
                  <a:pt x="4602" y="24022"/>
                </a:lnTo>
                <a:lnTo>
                  <a:pt x="4721" y="24141"/>
                </a:lnTo>
                <a:lnTo>
                  <a:pt x="5199" y="24141"/>
                </a:lnTo>
                <a:lnTo>
                  <a:pt x="5319" y="24081"/>
                </a:lnTo>
                <a:lnTo>
                  <a:pt x="5379" y="23962"/>
                </a:lnTo>
                <a:lnTo>
                  <a:pt x="5319" y="23842"/>
                </a:lnTo>
                <a:lnTo>
                  <a:pt x="5199" y="23544"/>
                </a:lnTo>
                <a:lnTo>
                  <a:pt x="5080" y="23424"/>
                </a:lnTo>
                <a:close/>
                <a:moveTo>
                  <a:pt x="9800" y="23424"/>
                </a:moveTo>
                <a:lnTo>
                  <a:pt x="9621" y="23484"/>
                </a:lnTo>
                <a:lnTo>
                  <a:pt x="9561" y="23544"/>
                </a:lnTo>
                <a:lnTo>
                  <a:pt x="9502" y="23723"/>
                </a:lnTo>
                <a:lnTo>
                  <a:pt x="9502" y="23902"/>
                </a:lnTo>
                <a:lnTo>
                  <a:pt x="9561" y="24081"/>
                </a:lnTo>
                <a:lnTo>
                  <a:pt x="9621" y="24201"/>
                </a:lnTo>
                <a:lnTo>
                  <a:pt x="9741" y="24261"/>
                </a:lnTo>
                <a:lnTo>
                  <a:pt x="10099" y="24261"/>
                </a:lnTo>
                <a:lnTo>
                  <a:pt x="10219" y="24201"/>
                </a:lnTo>
                <a:lnTo>
                  <a:pt x="10279" y="24022"/>
                </a:lnTo>
                <a:lnTo>
                  <a:pt x="10279" y="23842"/>
                </a:lnTo>
                <a:lnTo>
                  <a:pt x="10219" y="23723"/>
                </a:lnTo>
                <a:lnTo>
                  <a:pt x="10099" y="23544"/>
                </a:lnTo>
                <a:lnTo>
                  <a:pt x="9980" y="23424"/>
                </a:lnTo>
                <a:close/>
                <a:moveTo>
                  <a:pt x="3227" y="24978"/>
                </a:moveTo>
                <a:lnTo>
                  <a:pt x="3108" y="25097"/>
                </a:lnTo>
                <a:lnTo>
                  <a:pt x="2988" y="25276"/>
                </a:lnTo>
                <a:lnTo>
                  <a:pt x="2929" y="25456"/>
                </a:lnTo>
                <a:lnTo>
                  <a:pt x="2869" y="25635"/>
                </a:lnTo>
                <a:lnTo>
                  <a:pt x="2929" y="25814"/>
                </a:lnTo>
                <a:lnTo>
                  <a:pt x="3048" y="25934"/>
                </a:lnTo>
                <a:lnTo>
                  <a:pt x="3466" y="25934"/>
                </a:lnTo>
                <a:lnTo>
                  <a:pt x="3586" y="25814"/>
                </a:lnTo>
                <a:lnTo>
                  <a:pt x="3705" y="25635"/>
                </a:lnTo>
                <a:lnTo>
                  <a:pt x="3765" y="25456"/>
                </a:lnTo>
                <a:lnTo>
                  <a:pt x="3825" y="25276"/>
                </a:lnTo>
                <a:lnTo>
                  <a:pt x="3765" y="25097"/>
                </a:lnTo>
                <a:lnTo>
                  <a:pt x="3646" y="24978"/>
                </a:lnTo>
                <a:close/>
                <a:moveTo>
                  <a:pt x="6932" y="24858"/>
                </a:moveTo>
                <a:lnTo>
                  <a:pt x="6813" y="24918"/>
                </a:lnTo>
                <a:lnTo>
                  <a:pt x="6753" y="24978"/>
                </a:lnTo>
                <a:lnTo>
                  <a:pt x="6574" y="25276"/>
                </a:lnTo>
                <a:lnTo>
                  <a:pt x="6574" y="25456"/>
                </a:lnTo>
                <a:lnTo>
                  <a:pt x="6633" y="25635"/>
                </a:lnTo>
                <a:lnTo>
                  <a:pt x="6753" y="25874"/>
                </a:lnTo>
                <a:lnTo>
                  <a:pt x="6872" y="26053"/>
                </a:lnTo>
                <a:lnTo>
                  <a:pt x="6992" y="26173"/>
                </a:lnTo>
                <a:lnTo>
                  <a:pt x="7171" y="26233"/>
                </a:lnTo>
                <a:lnTo>
                  <a:pt x="7291" y="26233"/>
                </a:lnTo>
                <a:lnTo>
                  <a:pt x="7410" y="26053"/>
                </a:lnTo>
                <a:lnTo>
                  <a:pt x="7530" y="25814"/>
                </a:lnTo>
                <a:lnTo>
                  <a:pt x="7530" y="25515"/>
                </a:lnTo>
                <a:lnTo>
                  <a:pt x="7410" y="25276"/>
                </a:lnTo>
                <a:lnTo>
                  <a:pt x="7291" y="25037"/>
                </a:lnTo>
                <a:lnTo>
                  <a:pt x="7111" y="24918"/>
                </a:lnTo>
                <a:lnTo>
                  <a:pt x="6932" y="24858"/>
                </a:lnTo>
                <a:close/>
                <a:moveTo>
                  <a:pt x="10099" y="27368"/>
                </a:moveTo>
                <a:lnTo>
                  <a:pt x="9980" y="27428"/>
                </a:lnTo>
                <a:lnTo>
                  <a:pt x="9800" y="27667"/>
                </a:lnTo>
                <a:lnTo>
                  <a:pt x="9681" y="27906"/>
                </a:lnTo>
                <a:lnTo>
                  <a:pt x="9681" y="28145"/>
                </a:lnTo>
                <a:lnTo>
                  <a:pt x="9741" y="28204"/>
                </a:lnTo>
                <a:lnTo>
                  <a:pt x="9800" y="28264"/>
                </a:lnTo>
                <a:lnTo>
                  <a:pt x="9920" y="28324"/>
                </a:lnTo>
                <a:lnTo>
                  <a:pt x="10040" y="28264"/>
                </a:lnTo>
                <a:lnTo>
                  <a:pt x="10398" y="28204"/>
                </a:lnTo>
                <a:lnTo>
                  <a:pt x="10458" y="28145"/>
                </a:lnTo>
                <a:lnTo>
                  <a:pt x="10458" y="27906"/>
                </a:lnTo>
                <a:lnTo>
                  <a:pt x="10398" y="27667"/>
                </a:lnTo>
                <a:lnTo>
                  <a:pt x="10338" y="27487"/>
                </a:lnTo>
                <a:lnTo>
                  <a:pt x="10279" y="27368"/>
                </a:lnTo>
                <a:close/>
                <a:moveTo>
                  <a:pt x="7769" y="28563"/>
                </a:moveTo>
                <a:lnTo>
                  <a:pt x="7530" y="28623"/>
                </a:lnTo>
                <a:lnTo>
                  <a:pt x="7410" y="28683"/>
                </a:lnTo>
                <a:lnTo>
                  <a:pt x="7291" y="28862"/>
                </a:lnTo>
                <a:lnTo>
                  <a:pt x="7231" y="29041"/>
                </a:lnTo>
                <a:lnTo>
                  <a:pt x="7231" y="29220"/>
                </a:lnTo>
                <a:lnTo>
                  <a:pt x="7231" y="29400"/>
                </a:lnTo>
                <a:lnTo>
                  <a:pt x="7351" y="29459"/>
                </a:lnTo>
                <a:lnTo>
                  <a:pt x="7530" y="29519"/>
                </a:lnTo>
                <a:lnTo>
                  <a:pt x="7769" y="29459"/>
                </a:lnTo>
                <a:lnTo>
                  <a:pt x="7888" y="29400"/>
                </a:lnTo>
                <a:lnTo>
                  <a:pt x="8008" y="29220"/>
                </a:lnTo>
                <a:lnTo>
                  <a:pt x="8068" y="29041"/>
                </a:lnTo>
                <a:lnTo>
                  <a:pt x="8068" y="28862"/>
                </a:lnTo>
                <a:lnTo>
                  <a:pt x="8068" y="28683"/>
                </a:lnTo>
                <a:lnTo>
                  <a:pt x="7948" y="28623"/>
                </a:lnTo>
                <a:lnTo>
                  <a:pt x="7769" y="28563"/>
                </a:lnTo>
                <a:close/>
                <a:moveTo>
                  <a:pt x="4901" y="28563"/>
                </a:moveTo>
                <a:lnTo>
                  <a:pt x="4781" y="28683"/>
                </a:lnTo>
                <a:lnTo>
                  <a:pt x="4602" y="28802"/>
                </a:lnTo>
                <a:lnTo>
                  <a:pt x="4542" y="29041"/>
                </a:lnTo>
                <a:lnTo>
                  <a:pt x="4542" y="29280"/>
                </a:lnTo>
                <a:lnTo>
                  <a:pt x="4602" y="29519"/>
                </a:lnTo>
                <a:lnTo>
                  <a:pt x="4781" y="29639"/>
                </a:lnTo>
                <a:lnTo>
                  <a:pt x="4960" y="29698"/>
                </a:lnTo>
                <a:lnTo>
                  <a:pt x="5199" y="29698"/>
                </a:lnTo>
                <a:lnTo>
                  <a:pt x="5379" y="29579"/>
                </a:lnTo>
                <a:lnTo>
                  <a:pt x="5498" y="29400"/>
                </a:lnTo>
                <a:lnTo>
                  <a:pt x="5558" y="29161"/>
                </a:lnTo>
                <a:lnTo>
                  <a:pt x="5498" y="28922"/>
                </a:lnTo>
                <a:lnTo>
                  <a:pt x="5379" y="28802"/>
                </a:lnTo>
                <a:lnTo>
                  <a:pt x="5259" y="28683"/>
                </a:lnTo>
                <a:lnTo>
                  <a:pt x="5080" y="28623"/>
                </a:lnTo>
                <a:lnTo>
                  <a:pt x="4901" y="28563"/>
                </a:lnTo>
                <a:close/>
                <a:moveTo>
                  <a:pt x="2271" y="28742"/>
                </a:moveTo>
                <a:lnTo>
                  <a:pt x="2152" y="28802"/>
                </a:lnTo>
                <a:lnTo>
                  <a:pt x="1973" y="28981"/>
                </a:lnTo>
                <a:lnTo>
                  <a:pt x="1853" y="29161"/>
                </a:lnTo>
                <a:lnTo>
                  <a:pt x="1734" y="29340"/>
                </a:lnTo>
                <a:lnTo>
                  <a:pt x="1734" y="29519"/>
                </a:lnTo>
                <a:lnTo>
                  <a:pt x="1793" y="29698"/>
                </a:lnTo>
                <a:lnTo>
                  <a:pt x="1973" y="29758"/>
                </a:lnTo>
                <a:lnTo>
                  <a:pt x="2212" y="29758"/>
                </a:lnTo>
                <a:lnTo>
                  <a:pt x="2391" y="29698"/>
                </a:lnTo>
                <a:lnTo>
                  <a:pt x="2510" y="29579"/>
                </a:lnTo>
                <a:lnTo>
                  <a:pt x="2630" y="29340"/>
                </a:lnTo>
                <a:lnTo>
                  <a:pt x="2630" y="29161"/>
                </a:lnTo>
                <a:lnTo>
                  <a:pt x="2630" y="28981"/>
                </a:lnTo>
                <a:lnTo>
                  <a:pt x="2570" y="28802"/>
                </a:lnTo>
                <a:lnTo>
                  <a:pt x="2510" y="28742"/>
                </a:lnTo>
                <a:close/>
                <a:moveTo>
                  <a:pt x="10338" y="29459"/>
                </a:moveTo>
                <a:lnTo>
                  <a:pt x="10099" y="29519"/>
                </a:lnTo>
                <a:lnTo>
                  <a:pt x="9980" y="29698"/>
                </a:lnTo>
                <a:lnTo>
                  <a:pt x="9860" y="29937"/>
                </a:lnTo>
                <a:lnTo>
                  <a:pt x="9920" y="30117"/>
                </a:lnTo>
                <a:lnTo>
                  <a:pt x="9980" y="30236"/>
                </a:lnTo>
                <a:lnTo>
                  <a:pt x="10099" y="30356"/>
                </a:lnTo>
                <a:lnTo>
                  <a:pt x="10159" y="30535"/>
                </a:lnTo>
                <a:lnTo>
                  <a:pt x="10219" y="30595"/>
                </a:lnTo>
                <a:lnTo>
                  <a:pt x="10338" y="30535"/>
                </a:lnTo>
                <a:lnTo>
                  <a:pt x="10458" y="30475"/>
                </a:lnTo>
                <a:lnTo>
                  <a:pt x="10577" y="30236"/>
                </a:lnTo>
                <a:lnTo>
                  <a:pt x="10697" y="29997"/>
                </a:lnTo>
                <a:lnTo>
                  <a:pt x="10637" y="29639"/>
                </a:lnTo>
                <a:lnTo>
                  <a:pt x="10577" y="29519"/>
                </a:lnTo>
                <a:lnTo>
                  <a:pt x="10518" y="29459"/>
                </a:lnTo>
                <a:close/>
                <a:moveTo>
                  <a:pt x="5080" y="32268"/>
                </a:moveTo>
                <a:lnTo>
                  <a:pt x="5020" y="32387"/>
                </a:lnTo>
                <a:lnTo>
                  <a:pt x="4960" y="32567"/>
                </a:lnTo>
                <a:lnTo>
                  <a:pt x="5020" y="32925"/>
                </a:lnTo>
                <a:lnTo>
                  <a:pt x="5080" y="33045"/>
                </a:lnTo>
                <a:lnTo>
                  <a:pt x="5140" y="33104"/>
                </a:lnTo>
                <a:lnTo>
                  <a:pt x="5259" y="33045"/>
                </a:lnTo>
                <a:lnTo>
                  <a:pt x="5498" y="32865"/>
                </a:lnTo>
                <a:lnTo>
                  <a:pt x="5618" y="32746"/>
                </a:lnTo>
                <a:lnTo>
                  <a:pt x="5677" y="32626"/>
                </a:lnTo>
                <a:lnTo>
                  <a:pt x="5618" y="32507"/>
                </a:lnTo>
                <a:lnTo>
                  <a:pt x="5498" y="32387"/>
                </a:lnTo>
                <a:lnTo>
                  <a:pt x="5259" y="32268"/>
                </a:lnTo>
                <a:close/>
                <a:moveTo>
                  <a:pt x="7888" y="32447"/>
                </a:moveTo>
                <a:lnTo>
                  <a:pt x="7709" y="32507"/>
                </a:lnTo>
                <a:lnTo>
                  <a:pt x="7590" y="32567"/>
                </a:lnTo>
                <a:lnTo>
                  <a:pt x="7530" y="32686"/>
                </a:lnTo>
                <a:lnTo>
                  <a:pt x="7530" y="32865"/>
                </a:lnTo>
                <a:lnTo>
                  <a:pt x="7530" y="32985"/>
                </a:lnTo>
                <a:lnTo>
                  <a:pt x="7649" y="33164"/>
                </a:lnTo>
                <a:lnTo>
                  <a:pt x="7829" y="33224"/>
                </a:lnTo>
                <a:lnTo>
                  <a:pt x="8008" y="33284"/>
                </a:lnTo>
                <a:lnTo>
                  <a:pt x="8187" y="33284"/>
                </a:lnTo>
                <a:lnTo>
                  <a:pt x="8366" y="33164"/>
                </a:lnTo>
                <a:lnTo>
                  <a:pt x="8426" y="33045"/>
                </a:lnTo>
                <a:lnTo>
                  <a:pt x="8426" y="32865"/>
                </a:lnTo>
                <a:lnTo>
                  <a:pt x="8426" y="32746"/>
                </a:lnTo>
                <a:lnTo>
                  <a:pt x="8307" y="32567"/>
                </a:lnTo>
                <a:lnTo>
                  <a:pt x="8127" y="32447"/>
                </a:lnTo>
                <a:close/>
                <a:moveTo>
                  <a:pt x="11235" y="32686"/>
                </a:moveTo>
                <a:lnTo>
                  <a:pt x="11055" y="32746"/>
                </a:lnTo>
                <a:lnTo>
                  <a:pt x="10936" y="32925"/>
                </a:lnTo>
                <a:lnTo>
                  <a:pt x="10816" y="33104"/>
                </a:lnTo>
                <a:lnTo>
                  <a:pt x="10816" y="33343"/>
                </a:lnTo>
                <a:lnTo>
                  <a:pt x="10816" y="33523"/>
                </a:lnTo>
                <a:lnTo>
                  <a:pt x="10876" y="33762"/>
                </a:lnTo>
                <a:lnTo>
                  <a:pt x="10996" y="33881"/>
                </a:lnTo>
                <a:lnTo>
                  <a:pt x="11115" y="33941"/>
                </a:lnTo>
                <a:lnTo>
                  <a:pt x="11354" y="33941"/>
                </a:lnTo>
                <a:lnTo>
                  <a:pt x="11533" y="33821"/>
                </a:lnTo>
                <a:lnTo>
                  <a:pt x="11593" y="33582"/>
                </a:lnTo>
                <a:lnTo>
                  <a:pt x="11653" y="33343"/>
                </a:lnTo>
                <a:lnTo>
                  <a:pt x="11653" y="33104"/>
                </a:lnTo>
                <a:lnTo>
                  <a:pt x="11593" y="32925"/>
                </a:lnTo>
                <a:lnTo>
                  <a:pt x="11474" y="32746"/>
                </a:lnTo>
                <a:lnTo>
                  <a:pt x="11235" y="32686"/>
                </a:lnTo>
                <a:close/>
                <a:moveTo>
                  <a:pt x="8008" y="35076"/>
                </a:moveTo>
                <a:lnTo>
                  <a:pt x="7888" y="35196"/>
                </a:lnTo>
                <a:lnTo>
                  <a:pt x="7769" y="35315"/>
                </a:lnTo>
                <a:lnTo>
                  <a:pt x="7709" y="35495"/>
                </a:lnTo>
                <a:lnTo>
                  <a:pt x="7709" y="35674"/>
                </a:lnTo>
                <a:lnTo>
                  <a:pt x="7769" y="35793"/>
                </a:lnTo>
                <a:lnTo>
                  <a:pt x="7888" y="35913"/>
                </a:lnTo>
                <a:lnTo>
                  <a:pt x="8247" y="35913"/>
                </a:lnTo>
                <a:lnTo>
                  <a:pt x="8366" y="35793"/>
                </a:lnTo>
                <a:lnTo>
                  <a:pt x="8486" y="35674"/>
                </a:lnTo>
                <a:lnTo>
                  <a:pt x="8546" y="35495"/>
                </a:lnTo>
                <a:lnTo>
                  <a:pt x="8546" y="35315"/>
                </a:lnTo>
                <a:lnTo>
                  <a:pt x="8486" y="35196"/>
                </a:lnTo>
                <a:lnTo>
                  <a:pt x="8366" y="35076"/>
                </a:lnTo>
                <a:close/>
                <a:moveTo>
                  <a:pt x="14163" y="36152"/>
                </a:moveTo>
                <a:lnTo>
                  <a:pt x="13924" y="36271"/>
                </a:lnTo>
                <a:lnTo>
                  <a:pt x="13685" y="36391"/>
                </a:lnTo>
                <a:lnTo>
                  <a:pt x="13505" y="36570"/>
                </a:lnTo>
                <a:lnTo>
                  <a:pt x="13147" y="37048"/>
                </a:lnTo>
                <a:lnTo>
                  <a:pt x="12788" y="37646"/>
                </a:lnTo>
                <a:lnTo>
                  <a:pt x="12549" y="38184"/>
                </a:lnTo>
                <a:lnTo>
                  <a:pt x="12430" y="38721"/>
                </a:lnTo>
                <a:lnTo>
                  <a:pt x="12310" y="39080"/>
                </a:lnTo>
                <a:lnTo>
                  <a:pt x="12310" y="39199"/>
                </a:lnTo>
                <a:lnTo>
                  <a:pt x="12370" y="39199"/>
                </a:lnTo>
                <a:lnTo>
                  <a:pt x="12549" y="39080"/>
                </a:lnTo>
                <a:lnTo>
                  <a:pt x="12848" y="38721"/>
                </a:lnTo>
                <a:lnTo>
                  <a:pt x="13565" y="37706"/>
                </a:lnTo>
                <a:lnTo>
                  <a:pt x="14163" y="36630"/>
                </a:lnTo>
                <a:lnTo>
                  <a:pt x="14342" y="36331"/>
                </a:lnTo>
                <a:lnTo>
                  <a:pt x="14402" y="36212"/>
                </a:lnTo>
                <a:lnTo>
                  <a:pt x="14342" y="36152"/>
                </a:lnTo>
                <a:close/>
                <a:moveTo>
                  <a:pt x="10159" y="37168"/>
                </a:moveTo>
                <a:lnTo>
                  <a:pt x="10040" y="37227"/>
                </a:lnTo>
                <a:lnTo>
                  <a:pt x="9980" y="37347"/>
                </a:lnTo>
                <a:lnTo>
                  <a:pt x="9920" y="37765"/>
                </a:lnTo>
                <a:lnTo>
                  <a:pt x="9980" y="38184"/>
                </a:lnTo>
                <a:lnTo>
                  <a:pt x="10040" y="38482"/>
                </a:lnTo>
                <a:lnTo>
                  <a:pt x="10159" y="38841"/>
                </a:lnTo>
                <a:lnTo>
                  <a:pt x="10338" y="39259"/>
                </a:lnTo>
                <a:lnTo>
                  <a:pt x="10458" y="39498"/>
                </a:lnTo>
                <a:lnTo>
                  <a:pt x="10577" y="39677"/>
                </a:lnTo>
                <a:lnTo>
                  <a:pt x="10697" y="39797"/>
                </a:lnTo>
                <a:lnTo>
                  <a:pt x="10876" y="39797"/>
                </a:lnTo>
                <a:lnTo>
                  <a:pt x="11115" y="39737"/>
                </a:lnTo>
                <a:lnTo>
                  <a:pt x="11235" y="39618"/>
                </a:lnTo>
                <a:lnTo>
                  <a:pt x="11235" y="39438"/>
                </a:lnTo>
                <a:lnTo>
                  <a:pt x="11175" y="39259"/>
                </a:lnTo>
                <a:lnTo>
                  <a:pt x="10936" y="38841"/>
                </a:lnTo>
                <a:lnTo>
                  <a:pt x="10757" y="38482"/>
                </a:lnTo>
                <a:lnTo>
                  <a:pt x="10697" y="38124"/>
                </a:lnTo>
                <a:lnTo>
                  <a:pt x="10637" y="37646"/>
                </a:lnTo>
                <a:lnTo>
                  <a:pt x="10577" y="37407"/>
                </a:lnTo>
                <a:lnTo>
                  <a:pt x="10458" y="37227"/>
                </a:lnTo>
                <a:lnTo>
                  <a:pt x="10338" y="37168"/>
                </a:lnTo>
                <a:close/>
                <a:moveTo>
                  <a:pt x="15178" y="1434"/>
                </a:moveTo>
                <a:lnTo>
                  <a:pt x="15477" y="1494"/>
                </a:lnTo>
                <a:lnTo>
                  <a:pt x="15836" y="1613"/>
                </a:lnTo>
                <a:lnTo>
                  <a:pt x="16194" y="1793"/>
                </a:lnTo>
                <a:lnTo>
                  <a:pt x="16433" y="1972"/>
                </a:lnTo>
                <a:lnTo>
                  <a:pt x="16732" y="2151"/>
                </a:lnTo>
                <a:lnTo>
                  <a:pt x="17210" y="2689"/>
                </a:lnTo>
                <a:lnTo>
                  <a:pt x="17628" y="3287"/>
                </a:lnTo>
                <a:lnTo>
                  <a:pt x="18047" y="3944"/>
                </a:lnTo>
                <a:lnTo>
                  <a:pt x="18883" y="5378"/>
                </a:lnTo>
                <a:lnTo>
                  <a:pt x="19242" y="6035"/>
                </a:lnTo>
                <a:lnTo>
                  <a:pt x="19600" y="6633"/>
                </a:lnTo>
                <a:lnTo>
                  <a:pt x="20676" y="8007"/>
                </a:lnTo>
                <a:lnTo>
                  <a:pt x="21811" y="9382"/>
                </a:lnTo>
                <a:lnTo>
                  <a:pt x="22887" y="10696"/>
                </a:lnTo>
                <a:lnTo>
                  <a:pt x="23962" y="12071"/>
                </a:lnTo>
                <a:lnTo>
                  <a:pt x="24441" y="12788"/>
                </a:lnTo>
                <a:lnTo>
                  <a:pt x="24799" y="13445"/>
                </a:lnTo>
                <a:lnTo>
                  <a:pt x="25217" y="14162"/>
                </a:lnTo>
                <a:lnTo>
                  <a:pt x="25516" y="14879"/>
                </a:lnTo>
                <a:lnTo>
                  <a:pt x="25815" y="15596"/>
                </a:lnTo>
                <a:lnTo>
                  <a:pt x="26054" y="16373"/>
                </a:lnTo>
                <a:lnTo>
                  <a:pt x="26233" y="17090"/>
                </a:lnTo>
                <a:lnTo>
                  <a:pt x="26412" y="17867"/>
                </a:lnTo>
                <a:lnTo>
                  <a:pt x="26532" y="18644"/>
                </a:lnTo>
                <a:lnTo>
                  <a:pt x="26592" y="19420"/>
                </a:lnTo>
                <a:lnTo>
                  <a:pt x="26651" y="20197"/>
                </a:lnTo>
                <a:lnTo>
                  <a:pt x="26651" y="20974"/>
                </a:lnTo>
                <a:lnTo>
                  <a:pt x="26592" y="21751"/>
                </a:lnTo>
                <a:lnTo>
                  <a:pt x="26532" y="22587"/>
                </a:lnTo>
                <a:lnTo>
                  <a:pt x="26412" y="23364"/>
                </a:lnTo>
                <a:lnTo>
                  <a:pt x="26233" y="24141"/>
                </a:lnTo>
                <a:lnTo>
                  <a:pt x="25815" y="25695"/>
                </a:lnTo>
                <a:lnTo>
                  <a:pt x="25337" y="27189"/>
                </a:lnTo>
                <a:lnTo>
                  <a:pt x="24799" y="28683"/>
                </a:lnTo>
                <a:lnTo>
                  <a:pt x="24082" y="30117"/>
                </a:lnTo>
                <a:lnTo>
                  <a:pt x="23305" y="31491"/>
                </a:lnTo>
                <a:lnTo>
                  <a:pt x="22469" y="32806"/>
                </a:lnTo>
                <a:lnTo>
                  <a:pt x="21991" y="33463"/>
                </a:lnTo>
                <a:lnTo>
                  <a:pt x="21453" y="34060"/>
                </a:lnTo>
                <a:lnTo>
                  <a:pt x="20915" y="34658"/>
                </a:lnTo>
                <a:lnTo>
                  <a:pt x="20377" y="35196"/>
                </a:lnTo>
                <a:lnTo>
                  <a:pt x="19839" y="35614"/>
                </a:lnTo>
                <a:lnTo>
                  <a:pt x="19302" y="36032"/>
                </a:lnTo>
                <a:lnTo>
                  <a:pt x="18166" y="36809"/>
                </a:lnTo>
                <a:lnTo>
                  <a:pt x="15896" y="38243"/>
                </a:lnTo>
                <a:lnTo>
                  <a:pt x="14700" y="39080"/>
                </a:lnTo>
                <a:lnTo>
                  <a:pt x="14103" y="39558"/>
                </a:lnTo>
                <a:lnTo>
                  <a:pt x="13625" y="40036"/>
                </a:lnTo>
                <a:lnTo>
                  <a:pt x="13326" y="40514"/>
                </a:lnTo>
                <a:lnTo>
                  <a:pt x="13027" y="41052"/>
                </a:lnTo>
                <a:lnTo>
                  <a:pt x="12728" y="41590"/>
                </a:lnTo>
                <a:lnTo>
                  <a:pt x="12549" y="41769"/>
                </a:lnTo>
                <a:lnTo>
                  <a:pt x="12430" y="41948"/>
                </a:lnTo>
                <a:lnTo>
                  <a:pt x="12131" y="42068"/>
                </a:lnTo>
                <a:lnTo>
                  <a:pt x="11832" y="42187"/>
                </a:lnTo>
                <a:lnTo>
                  <a:pt x="11294" y="42187"/>
                </a:lnTo>
                <a:lnTo>
                  <a:pt x="11055" y="42068"/>
                </a:lnTo>
                <a:lnTo>
                  <a:pt x="10816" y="41948"/>
                </a:lnTo>
                <a:lnTo>
                  <a:pt x="10338" y="41590"/>
                </a:lnTo>
                <a:lnTo>
                  <a:pt x="9920" y="41112"/>
                </a:lnTo>
                <a:lnTo>
                  <a:pt x="9561" y="40634"/>
                </a:lnTo>
                <a:lnTo>
                  <a:pt x="9024" y="39677"/>
                </a:lnTo>
                <a:lnTo>
                  <a:pt x="8605" y="39020"/>
                </a:lnTo>
                <a:lnTo>
                  <a:pt x="8127" y="38423"/>
                </a:lnTo>
                <a:lnTo>
                  <a:pt x="7649" y="37945"/>
                </a:lnTo>
                <a:lnTo>
                  <a:pt x="7171" y="37407"/>
                </a:lnTo>
                <a:lnTo>
                  <a:pt x="6036" y="36451"/>
                </a:lnTo>
                <a:lnTo>
                  <a:pt x="4901" y="35495"/>
                </a:lnTo>
                <a:lnTo>
                  <a:pt x="4423" y="35017"/>
                </a:lnTo>
                <a:lnTo>
                  <a:pt x="3885" y="34419"/>
                </a:lnTo>
                <a:lnTo>
                  <a:pt x="3407" y="33821"/>
                </a:lnTo>
                <a:lnTo>
                  <a:pt x="3227" y="33523"/>
                </a:lnTo>
                <a:lnTo>
                  <a:pt x="3108" y="33224"/>
                </a:lnTo>
                <a:lnTo>
                  <a:pt x="2988" y="32806"/>
                </a:lnTo>
                <a:lnTo>
                  <a:pt x="2929" y="32447"/>
                </a:lnTo>
                <a:lnTo>
                  <a:pt x="2929" y="32148"/>
                </a:lnTo>
                <a:lnTo>
                  <a:pt x="2809" y="31790"/>
                </a:lnTo>
                <a:lnTo>
                  <a:pt x="2749" y="31670"/>
                </a:lnTo>
                <a:lnTo>
                  <a:pt x="2690" y="31670"/>
                </a:lnTo>
                <a:lnTo>
                  <a:pt x="2570" y="31730"/>
                </a:lnTo>
                <a:lnTo>
                  <a:pt x="2451" y="31790"/>
                </a:lnTo>
                <a:lnTo>
                  <a:pt x="2391" y="31790"/>
                </a:lnTo>
                <a:lnTo>
                  <a:pt x="2331" y="31730"/>
                </a:lnTo>
                <a:lnTo>
                  <a:pt x="2092" y="31371"/>
                </a:lnTo>
                <a:lnTo>
                  <a:pt x="1973" y="30893"/>
                </a:lnTo>
                <a:lnTo>
                  <a:pt x="1734" y="30057"/>
                </a:lnTo>
                <a:lnTo>
                  <a:pt x="1494" y="29220"/>
                </a:lnTo>
                <a:lnTo>
                  <a:pt x="1255" y="28324"/>
                </a:lnTo>
                <a:lnTo>
                  <a:pt x="1136" y="27487"/>
                </a:lnTo>
                <a:lnTo>
                  <a:pt x="1016" y="26591"/>
                </a:lnTo>
                <a:lnTo>
                  <a:pt x="1255" y="26770"/>
                </a:lnTo>
                <a:lnTo>
                  <a:pt x="1375" y="26890"/>
                </a:lnTo>
                <a:lnTo>
                  <a:pt x="1494" y="26890"/>
                </a:lnTo>
                <a:lnTo>
                  <a:pt x="1614" y="26770"/>
                </a:lnTo>
                <a:lnTo>
                  <a:pt x="1674" y="26651"/>
                </a:lnTo>
                <a:lnTo>
                  <a:pt x="1734" y="26472"/>
                </a:lnTo>
                <a:lnTo>
                  <a:pt x="1734" y="26053"/>
                </a:lnTo>
                <a:lnTo>
                  <a:pt x="1614" y="25695"/>
                </a:lnTo>
                <a:lnTo>
                  <a:pt x="1554" y="25515"/>
                </a:lnTo>
                <a:lnTo>
                  <a:pt x="1494" y="25456"/>
                </a:lnTo>
                <a:lnTo>
                  <a:pt x="1375" y="25456"/>
                </a:lnTo>
                <a:lnTo>
                  <a:pt x="1255" y="25575"/>
                </a:lnTo>
                <a:lnTo>
                  <a:pt x="1136" y="25754"/>
                </a:lnTo>
                <a:lnTo>
                  <a:pt x="957" y="26053"/>
                </a:lnTo>
                <a:lnTo>
                  <a:pt x="897" y="24440"/>
                </a:lnTo>
                <a:lnTo>
                  <a:pt x="957" y="22826"/>
                </a:lnTo>
                <a:lnTo>
                  <a:pt x="1136" y="21273"/>
                </a:lnTo>
                <a:lnTo>
                  <a:pt x="1435" y="19659"/>
                </a:lnTo>
                <a:lnTo>
                  <a:pt x="1435" y="19839"/>
                </a:lnTo>
                <a:lnTo>
                  <a:pt x="1554" y="19958"/>
                </a:lnTo>
                <a:lnTo>
                  <a:pt x="1734" y="20018"/>
                </a:lnTo>
                <a:lnTo>
                  <a:pt x="1913" y="19958"/>
                </a:lnTo>
                <a:lnTo>
                  <a:pt x="2032" y="19898"/>
                </a:lnTo>
                <a:lnTo>
                  <a:pt x="2212" y="19779"/>
                </a:lnTo>
                <a:lnTo>
                  <a:pt x="2331" y="19659"/>
                </a:lnTo>
                <a:lnTo>
                  <a:pt x="2391" y="19480"/>
                </a:lnTo>
                <a:lnTo>
                  <a:pt x="2391" y="19301"/>
                </a:lnTo>
                <a:lnTo>
                  <a:pt x="2331" y="19122"/>
                </a:lnTo>
                <a:lnTo>
                  <a:pt x="2212" y="19002"/>
                </a:lnTo>
                <a:lnTo>
                  <a:pt x="2092" y="18942"/>
                </a:lnTo>
                <a:lnTo>
                  <a:pt x="1913" y="18942"/>
                </a:lnTo>
                <a:lnTo>
                  <a:pt x="1734" y="19002"/>
                </a:lnTo>
                <a:lnTo>
                  <a:pt x="1614" y="19122"/>
                </a:lnTo>
                <a:lnTo>
                  <a:pt x="1494" y="19301"/>
                </a:lnTo>
                <a:lnTo>
                  <a:pt x="1853" y="17747"/>
                </a:lnTo>
                <a:lnTo>
                  <a:pt x="2391" y="16253"/>
                </a:lnTo>
                <a:lnTo>
                  <a:pt x="2929" y="14760"/>
                </a:lnTo>
                <a:lnTo>
                  <a:pt x="3646" y="13325"/>
                </a:lnTo>
                <a:lnTo>
                  <a:pt x="4423" y="11951"/>
                </a:lnTo>
                <a:lnTo>
                  <a:pt x="5259" y="10577"/>
                </a:lnTo>
                <a:lnTo>
                  <a:pt x="6215" y="9322"/>
                </a:lnTo>
                <a:lnTo>
                  <a:pt x="7291" y="8127"/>
                </a:lnTo>
                <a:lnTo>
                  <a:pt x="7829" y="7529"/>
                </a:lnTo>
                <a:lnTo>
                  <a:pt x="8486" y="6932"/>
                </a:lnTo>
                <a:lnTo>
                  <a:pt x="9741" y="5856"/>
                </a:lnTo>
                <a:lnTo>
                  <a:pt x="10996" y="4780"/>
                </a:lnTo>
                <a:lnTo>
                  <a:pt x="11593" y="4183"/>
                </a:lnTo>
                <a:lnTo>
                  <a:pt x="12191" y="3645"/>
                </a:lnTo>
                <a:lnTo>
                  <a:pt x="13087" y="2629"/>
                </a:lnTo>
                <a:lnTo>
                  <a:pt x="13505" y="2151"/>
                </a:lnTo>
                <a:lnTo>
                  <a:pt x="13924" y="1793"/>
                </a:lnTo>
                <a:lnTo>
                  <a:pt x="14402" y="1554"/>
                </a:lnTo>
                <a:lnTo>
                  <a:pt x="14641" y="1434"/>
                </a:lnTo>
                <a:close/>
                <a:moveTo>
                  <a:pt x="15597" y="0"/>
                </a:moveTo>
                <a:lnTo>
                  <a:pt x="15059" y="120"/>
                </a:lnTo>
                <a:lnTo>
                  <a:pt x="14641" y="239"/>
                </a:lnTo>
                <a:lnTo>
                  <a:pt x="14222" y="478"/>
                </a:lnTo>
                <a:lnTo>
                  <a:pt x="13864" y="777"/>
                </a:lnTo>
                <a:lnTo>
                  <a:pt x="13147" y="1554"/>
                </a:lnTo>
                <a:lnTo>
                  <a:pt x="11952" y="2689"/>
                </a:lnTo>
                <a:lnTo>
                  <a:pt x="10697" y="3824"/>
                </a:lnTo>
                <a:lnTo>
                  <a:pt x="8247" y="6095"/>
                </a:lnTo>
                <a:lnTo>
                  <a:pt x="7231" y="7051"/>
                </a:lnTo>
                <a:lnTo>
                  <a:pt x="6335" y="8007"/>
                </a:lnTo>
                <a:lnTo>
                  <a:pt x="5438" y="9083"/>
                </a:lnTo>
                <a:lnTo>
                  <a:pt x="4662" y="10158"/>
                </a:lnTo>
                <a:lnTo>
                  <a:pt x="3885" y="11294"/>
                </a:lnTo>
                <a:lnTo>
                  <a:pt x="3227" y="12489"/>
                </a:lnTo>
                <a:lnTo>
                  <a:pt x="2570" y="13684"/>
                </a:lnTo>
                <a:lnTo>
                  <a:pt x="2032" y="14939"/>
                </a:lnTo>
                <a:lnTo>
                  <a:pt x="1614" y="16014"/>
                </a:lnTo>
                <a:lnTo>
                  <a:pt x="1255" y="17090"/>
                </a:lnTo>
                <a:lnTo>
                  <a:pt x="897" y="18225"/>
                </a:lnTo>
                <a:lnTo>
                  <a:pt x="598" y="19361"/>
                </a:lnTo>
                <a:lnTo>
                  <a:pt x="359" y="20556"/>
                </a:lnTo>
                <a:lnTo>
                  <a:pt x="180" y="21751"/>
                </a:lnTo>
                <a:lnTo>
                  <a:pt x="60" y="22946"/>
                </a:lnTo>
                <a:lnTo>
                  <a:pt x="1" y="24141"/>
                </a:lnTo>
                <a:lnTo>
                  <a:pt x="1" y="25336"/>
                </a:lnTo>
                <a:lnTo>
                  <a:pt x="60" y="26531"/>
                </a:lnTo>
                <a:lnTo>
                  <a:pt x="180" y="27726"/>
                </a:lnTo>
                <a:lnTo>
                  <a:pt x="359" y="28862"/>
                </a:lnTo>
                <a:lnTo>
                  <a:pt x="658" y="29997"/>
                </a:lnTo>
                <a:lnTo>
                  <a:pt x="1016" y="31132"/>
                </a:lnTo>
                <a:lnTo>
                  <a:pt x="1435" y="32208"/>
                </a:lnTo>
                <a:lnTo>
                  <a:pt x="1973" y="33224"/>
                </a:lnTo>
                <a:lnTo>
                  <a:pt x="2630" y="34299"/>
                </a:lnTo>
                <a:lnTo>
                  <a:pt x="3347" y="35256"/>
                </a:lnTo>
                <a:lnTo>
                  <a:pt x="4183" y="36092"/>
                </a:lnTo>
                <a:lnTo>
                  <a:pt x="5140" y="36869"/>
                </a:lnTo>
                <a:lnTo>
                  <a:pt x="6155" y="37646"/>
                </a:lnTo>
                <a:lnTo>
                  <a:pt x="6633" y="38004"/>
                </a:lnTo>
                <a:lnTo>
                  <a:pt x="7111" y="38482"/>
                </a:lnTo>
                <a:lnTo>
                  <a:pt x="7351" y="38781"/>
                </a:lnTo>
                <a:lnTo>
                  <a:pt x="7590" y="39140"/>
                </a:lnTo>
                <a:lnTo>
                  <a:pt x="8008" y="39797"/>
                </a:lnTo>
                <a:lnTo>
                  <a:pt x="8366" y="40574"/>
                </a:lnTo>
                <a:lnTo>
                  <a:pt x="8785" y="41291"/>
                </a:lnTo>
                <a:lnTo>
                  <a:pt x="9024" y="41649"/>
                </a:lnTo>
                <a:lnTo>
                  <a:pt x="9382" y="42068"/>
                </a:lnTo>
                <a:lnTo>
                  <a:pt x="9741" y="42426"/>
                </a:lnTo>
                <a:lnTo>
                  <a:pt x="10159" y="42725"/>
                </a:lnTo>
                <a:lnTo>
                  <a:pt x="10577" y="42904"/>
                </a:lnTo>
                <a:lnTo>
                  <a:pt x="11055" y="43084"/>
                </a:lnTo>
                <a:lnTo>
                  <a:pt x="11533" y="43143"/>
                </a:lnTo>
                <a:lnTo>
                  <a:pt x="12071" y="43024"/>
                </a:lnTo>
                <a:lnTo>
                  <a:pt x="12310" y="42904"/>
                </a:lnTo>
                <a:lnTo>
                  <a:pt x="12549" y="42785"/>
                </a:lnTo>
                <a:lnTo>
                  <a:pt x="12968" y="42486"/>
                </a:lnTo>
                <a:lnTo>
                  <a:pt x="13326" y="42068"/>
                </a:lnTo>
                <a:lnTo>
                  <a:pt x="13685" y="41590"/>
                </a:lnTo>
                <a:lnTo>
                  <a:pt x="14402" y="40634"/>
                </a:lnTo>
                <a:lnTo>
                  <a:pt x="14760" y="40156"/>
                </a:lnTo>
                <a:lnTo>
                  <a:pt x="15178" y="39797"/>
                </a:lnTo>
                <a:lnTo>
                  <a:pt x="15716" y="39379"/>
                </a:lnTo>
                <a:lnTo>
                  <a:pt x="16254" y="39020"/>
                </a:lnTo>
                <a:lnTo>
                  <a:pt x="17389" y="38363"/>
                </a:lnTo>
                <a:lnTo>
                  <a:pt x="18525" y="37706"/>
                </a:lnTo>
                <a:lnTo>
                  <a:pt x="19660" y="36988"/>
                </a:lnTo>
                <a:lnTo>
                  <a:pt x="20258" y="36510"/>
                </a:lnTo>
                <a:lnTo>
                  <a:pt x="20855" y="35973"/>
                </a:lnTo>
                <a:lnTo>
                  <a:pt x="21393" y="35435"/>
                </a:lnTo>
                <a:lnTo>
                  <a:pt x="21931" y="34897"/>
                </a:lnTo>
                <a:lnTo>
                  <a:pt x="22409" y="34240"/>
                </a:lnTo>
                <a:lnTo>
                  <a:pt x="22887" y="33642"/>
                </a:lnTo>
                <a:lnTo>
                  <a:pt x="23783" y="32328"/>
                </a:lnTo>
                <a:lnTo>
                  <a:pt x="24620" y="30893"/>
                </a:lnTo>
                <a:lnTo>
                  <a:pt x="25397" y="29340"/>
                </a:lnTo>
                <a:lnTo>
                  <a:pt x="26054" y="27786"/>
                </a:lnTo>
                <a:lnTo>
                  <a:pt x="26592" y="26173"/>
                </a:lnTo>
                <a:lnTo>
                  <a:pt x="27070" y="24500"/>
                </a:lnTo>
                <a:lnTo>
                  <a:pt x="27369" y="22826"/>
                </a:lnTo>
                <a:lnTo>
                  <a:pt x="27488" y="21990"/>
                </a:lnTo>
                <a:lnTo>
                  <a:pt x="27548" y="21153"/>
                </a:lnTo>
                <a:lnTo>
                  <a:pt x="27548" y="20317"/>
                </a:lnTo>
                <a:lnTo>
                  <a:pt x="27548" y="19480"/>
                </a:lnTo>
                <a:lnTo>
                  <a:pt x="27488" y="18703"/>
                </a:lnTo>
                <a:lnTo>
                  <a:pt x="27428" y="17986"/>
                </a:lnTo>
                <a:lnTo>
                  <a:pt x="27249" y="17329"/>
                </a:lnTo>
                <a:lnTo>
                  <a:pt x="27130" y="16612"/>
                </a:lnTo>
                <a:lnTo>
                  <a:pt x="26891" y="15955"/>
                </a:lnTo>
                <a:lnTo>
                  <a:pt x="26651" y="15297"/>
                </a:lnTo>
                <a:lnTo>
                  <a:pt x="26054" y="14042"/>
                </a:lnTo>
                <a:lnTo>
                  <a:pt x="25397" y="12847"/>
                </a:lnTo>
                <a:lnTo>
                  <a:pt x="24620" y="11712"/>
                </a:lnTo>
                <a:lnTo>
                  <a:pt x="23843" y="10517"/>
                </a:lnTo>
                <a:lnTo>
                  <a:pt x="22947" y="9382"/>
                </a:lnTo>
                <a:lnTo>
                  <a:pt x="21274" y="7230"/>
                </a:lnTo>
                <a:lnTo>
                  <a:pt x="19660" y="5019"/>
                </a:lnTo>
                <a:lnTo>
                  <a:pt x="18883" y="3824"/>
                </a:lnTo>
                <a:lnTo>
                  <a:pt x="18166" y="2689"/>
                </a:lnTo>
                <a:lnTo>
                  <a:pt x="17867" y="2032"/>
                </a:lnTo>
                <a:lnTo>
                  <a:pt x="17449" y="1255"/>
                </a:lnTo>
                <a:lnTo>
                  <a:pt x="17031" y="538"/>
                </a:lnTo>
                <a:lnTo>
                  <a:pt x="16792" y="299"/>
                </a:lnTo>
                <a:lnTo>
                  <a:pt x="16553" y="60"/>
                </a:lnTo>
                <a:lnTo>
                  <a:pt x="16374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5"/>
          <p:cNvSpPr/>
          <p:nvPr/>
        </p:nvSpPr>
        <p:spPr>
          <a:xfrm>
            <a:off x="10364607" y="-204717"/>
            <a:ext cx="1116141" cy="1141076"/>
          </a:xfrm>
          <a:custGeom>
            <a:avLst/>
            <a:gdLst/>
            <a:ahLst/>
            <a:cxnLst/>
            <a:rect l="l" t="t" r="r" b="b"/>
            <a:pathLst>
              <a:path w="37467" h="38304" extrusionOk="0">
                <a:moveTo>
                  <a:pt x="20676" y="6753"/>
                </a:moveTo>
                <a:lnTo>
                  <a:pt x="21333" y="6812"/>
                </a:lnTo>
                <a:lnTo>
                  <a:pt x="21990" y="6872"/>
                </a:lnTo>
                <a:lnTo>
                  <a:pt x="22528" y="6992"/>
                </a:lnTo>
                <a:lnTo>
                  <a:pt x="23126" y="7171"/>
                </a:lnTo>
                <a:lnTo>
                  <a:pt x="23544" y="7470"/>
                </a:lnTo>
                <a:lnTo>
                  <a:pt x="23903" y="7768"/>
                </a:lnTo>
                <a:lnTo>
                  <a:pt x="24082" y="8187"/>
                </a:lnTo>
                <a:lnTo>
                  <a:pt x="24142" y="8605"/>
                </a:lnTo>
                <a:lnTo>
                  <a:pt x="24142" y="9083"/>
                </a:lnTo>
                <a:lnTo>
                  <a:pt x="24022" y="9621"/>
                </a:lnTo>
                <a:lnTo>
                  <a:pt x="23843" y="10159"/>
                </a:lnTo>
                <a:lnTo>
                  <a:pt x="23425" y="11115"/>
                </a:lnTo>
                <a:lnTo>
                  <a:pt x="22887" y="12011"/>
                </a:lnTo>
                <a:lnTo>
                  <a:pt x="22349" y="12907"/>
                </a:lnTo>
                <a:lnTo>
                  <a:pt x="21751" y="13744"/>
                </a:lnTo>
                <a:lnTo>
                  <a:pt x="20496" y="15477"/>
                </a:lnTo>
                <a:lnTo>
                  <a:pt x="19301" y="17090"/>
                </a:lnTo>
                <a:lnTo>
                  <a:pt x="19062" y="16493"/>
                </a:lnTo>
                <a:lnTo>
                  <a:pt x="18823" y="15895"/>
                </a:lnTo>
                <a:lnTo>
                  <a:pt x="18345" y="14581"/>
                </a:lnTo>
                <a:lnTo>
                  <a:pt x="17927" y="13505"/>
                </a:lnTo>
                <a:lnTo>
                  <a:pt x="17688" y="12609"/>
                </a:lnTo>
                <a:lnTo>
                  <a:pt x="17150" y="9800"/>
                </a:lnTo>
                <a:lnTo>
                  <a:pt x="16911" y="8366"/>
                </a:lnTo>
                <a:lnTo>
                  <a:pt x="16792" y="7828"/>
                </a:lnTo>
                <a:lnTo>
                  <a:pt x="16792" y="7649"/>
                </a:lnTo>
                <a:lnTo>
                  <a:pt x="16792" y="7529"/>
                </a:lnTo>
                <a:lnTo>
                  <a:pt x="16851" y="7470"/>
                </a:lnTo>
                <a:lnTo>
                  <a:pt x="16971" y="7350"/>
                </a:lnTo>
                <a:lnTo>
                  <a:pt x="17449" y="7171"/>
                </a:lnTo>
                <a:lnTo>
                  <a:pt x="17987" y="6992"/>
                </a:lnTo>
                <a:lnTo>
                  <a:pt x="18584" y="6872"/>
                </a:lnTo>
                <a:lnTo>
                  <a:pt x="19242" y="6753"/>
                </a:lnTo>
                <a:close/>
                <a:moveTo>
                  <a:pt x="19660" y="6215"/>
                </a:moveTo>
                <a:lnTo>
                  <a:pt x="18345" y="6334"/>
                </a:lnTo>
                <a:lnTo>
                  <a:pt x="17688" y="6454"/>
                </a:lnTo>
                <a:lnTo>
                  <a:pt x="17090" y="6573"/>
                </a:lnTo>
                <a:lnTo>
                  <a:pt x="16851" y="6693"/>
                </a:lnTo>
                <a:lnTo>
                  <a:pt x="16612" y="6812"/>
                </a:lnTo>
                <a:lnTo>
                  <a:pt x="16433" y="6932"/>
                </a:lnTo>
                <a:lnTo>
                  <a:pt x="16314" y="7111"/>
                </a:lnTo>
                <a:lnTo>
                  <a:pt x="16194" y="7231"/>
                </a:lnTo>
                <a:lnTo>
                  <a:pt x="16134" y="7410"/>
                </a:lnTo>
                <a:lnTo>
                  <a:pt x="16134" y="7828"/>
                </a:lnTo>
                <a:lnTo>
                  <a:pt x="16194" y="8247"/>
                </a:lnTo>
                <a:lnTo>
                  <a:pt x="16314" y="8725"/>
                </a:lnTo>
                <a:lnTo>
                  <a:pt x="16493" y="9262"/>
                </a:lnTo>
                <a:lnTo>
                  <a:pt x="16612" y="9800"/>
                </a:lnTo>
                <a:lnTo>
                  <a:pt x="16971" y="11772"/>
                </a:lnTo>
                <a:lnTo>
                  <a:pt x="17150" y="12728"/>
                </a:lnTo>
                <a:lnTo>
                  <a:pt x="17449" y="13744"/>
                </a:lnTo>
                <a:lnTo>
                  <a:pt x="17808" y="14999"/>
                </a:lnTo>
                <a:lnTo>
                  <a:pt x="18286" y="16254"/>
                </a:lnTo>
                <a:lnTo>
                  <a:pt x="18584" y="17090"/>
                </a:lnTo>
                <a:lnTo>
                  <a:pt x="18764" y="17628"/>
                </a:lnTo>
                <a:lnTo>
                  <a:pt x="18823" y="17748"/>
                </a:lnTo>
                <a:lnTo>
                  <a:pt x="18883" y="17867"/>
                </a:lnTo>
                <a:lnTo>
                  <a:pt x="19062" y="17927"/>
                </a:lnTo>
                <a:lnTo>
                  <a:pt x="19242" y="17927"/>
                </a:lnTo>
                <a:lnTo>
                  <a:pt x="19421" y="17867"/>
                </a:lnTo>
                <a:lnTo>
                  <a:pt x="19540" y="17748"/>
                </a:lnTo>
                <a:lnTo>
                  <a:pt x="19959" y="17389"/>
                </a:lnTo>
                <a:lnTo>
                  <a:pt x="20317" y="16911"/>
                </a:lnTo>
                <a:lnTo>
                  <a:pt x="20975" y="15835"/>
                </a:lnTo>
                <a:lnTo>
                  <a:pt x="21453" y="15059"/>
                </a:lnTo>
                <a:lnTo>
                  <a:pt x="22767" y="13206"/>
                </a:lnTo>
                <a:lnTo>
                  <a:pt x="23425" y="12310"/>
                </a:lnTo>
                <a:lnTo>
                  <a:pt x="24022" y="11294"/>
                </a:lnTo>
                <a:lnTo>
                  <a:pt x="24440" y="10457"/>
                </a:lnTo>
                <a:lnTo>
                  <a:pt x="24620" y="10039"/>
                </a:lnTo>
                <a:lnTo>
                  <a:pt x="24739" y="9621"/>
                </a:lnTo>
                <a:lnTo>
                  <a:pt x="24799" y="9203"/>
                </a:lnTo>
                <a:lnTo>
                  <a:pt x="24799" y="8784"/>
                </a:lnTo>
                <a:lnTo>
                  <a:pt x="24799" y="8426"/>
                </a:lnTo>
                <a:lnTo>
                  <a:pt x="24739" y="8067"/>
                </a:lnTo>
                <a:lnTo>
                  <a:pt x="24620" y="7709"/>
                </a:lnTo>
                <a:lnTo>
                  <a:pt x="24440" y="7410"/>
                </a:lnTo>
                <a:lnTo>
                  <a:pt x="24201" y="7171"/>
                </a:lnTo>
                <a:lnTo>
                  <a:pt x="23962" y="6932"/>
                </a:lnTo>
                <a:lnTo>
                  <a:pt x="23604" y="6693"/>
                </a:lnTo>
                <a:lnTo>
                  <a:pt x="23185" y="6514"/>
                </a:lnTo>
                <a:lnTo>
                  <a:pt x="22767" y="6394"/>
                </a:lnTo>
                <a:lnTo>
                  <a:pt x="22229" y="6334"/>
                </a:lnTo>
                <a:lnTo>
                  <a:pt x="20975" y="6215"/>
                </a:lnTo>
                <a:close/>
                <a:moveTo>
                  <a:pt x="11414" y="9023"/>
                </a:moveTo>
                <a:lnTo>
                  <a:pt x="11055" y="9083"/>
                </a:lnTo>
                <a:lnTo>
                  <a:pt x="10637" y="9143"/>
                </a:lnTo>
                <a:lnTo>
                  <a:pt x="10278" y="9262"/>
                </a:lnTo>
                <a:lnTo>
                  <a:pt x="9920" y="9442"/>
                </a:lnTo>
                <a:lnTo>
                  <a:pt x="9561" y="9681"/>
                </a:lnTo>
                <a:lnTo>
                  <a:pt x="8844" y="10218"/>
                </a:lnTo>
                <a:lnTo>
                  <a:pt x="8247" y="10876"/>
                </a:lnTo>
                <a:lnTo>
                  <a:pt x="7709" y="11533"/>
                </a:lnTo>
                <a:lnTo>
                  <a:pt x="7410" y="12071"/>
                </a:lnTo>
                <a:lnTo>
                  <a:pt x="7111" y="12728"/>
                </a:lnTo>
                <a:lnTo>
                  <a:pt x="6872" y="13385"/>
                </a:lnTo>
                <a:lnTo>
                  <a:pt x="6633" y="14162"/>
                </a:lnTo>
                <a:lnTo>
                  <a:pt x="6514" y="14879"/>
                </a:lnTo>
                <a:lnTo>
                  <a:pt x="6394" y="15596"/>
                </a:lnTo>
                <a:lnTo>
                  <a:pt x="6454" y="16313"/>
                </a:lnTo>
                <a:lnTo>
                  <a:pt x="6573" y="16911"/>
                </a:lnTo>
                <a:lnTo>
                  <a:pt x="6693" y="17210"/>
                </a:lnTo>
                <a:lnTo>
                  <a:pt x="6872" y="17509"/>
                </a:lnTo>
                <a:lnTo>
                  <a:pt x="7052" y="17688"/>
                </a:lnTo>
                <a:lnTo>
                  <a:pt x="7350" y="17867"/>
                </a:lnTo>
                <a:lnTo>
                  <a:pt x="7589" y="17987"/>
                </a:lnTo>
                <a:lnTo>
                  <a:pt x="7948" y="18106"/>
                </a:lnTo>
                <a:lnTo>
                  <a:pt x="8605" y="18285"/>
                </a:lnTo>
                <a:lnTo>
                  <a:pt x="9322" y="18405"/>
                </a:lnTo>
                <a:lnTo>
                  <a:pt x="10099" y="18465"/>
                </a:lnTo>
                <a:lnTo>
                  <a:pt x="11354" y="18524"/>
                </a:lnTo>
                <a:lnTo>
                  <a:pt x="12669" y="18704"/>
                </a:lnTo>
                <a:lnTo>
                  <a:pt x="14640" y="18883"/>
                </a:lnTo>
                <a:lnTo>
                  <a:pt x="15656" y="18943"/>
                </a:lnTo>
                <a:lnTo>
                  <a:pt x="16553" y="18943"/>
                </a:lnTo>
                <a:lnTo>
                  <a:pt x="16911" y="18883"/>
                </a:lnTo>
                <a:lnTo>
                  <a:pt x="17210" y="18823"/>
                </a:lnTo>
                <a:lnTo>
                  <a:pt x="17509" y="18704"/>
                </a:lnTo>
                <a:lnTo>
                  <a:pt x="17628" y="18584"/>
                </a:lnTo>
                <a:lnTo>
                  <a:pt x="17688" y="18465"/>
                </a:lnTo>
                <a:lnTo>
                  <a:pt x="17688" y="18405"/>
                </a:lnTo>
                <a:lnTo>
                  <a:pt x="17628" y="18345"/>
                </a:lnTo>
                <a:lnTo>
                  <a:pt x="17509" y="18285"/>
                </a:lnTo>
                <a:lnTo>
                  <a:pt x="17150" y="18166"/>
                </a:lnTo>
                <a:lnTo>
                  <a:pt x="16672" y="18106"/>
                </a:lnTo>
                <a:lnTo>
                  <a:pt x="15178" y="18106"/>
                </a:lnTo>
                <a:lnTo>
                  <a:pt x="13326" y="17987"/>
                </a:lnTo>
                <a:lnTo>
                  <a:pt x="11414" y="17807"/>
                </a:lnTo>
                <a:lnTo>
                  <a:pt x="10039" y="17688"/>
                </a:lnTo>
                <a:lnTo>
                  <a:pt x="9382" y="17628"/>
                </a:lnTo>
                <a:lnTo>
                  <a:pt x="8725" y="17449"/>
                </a:lnTo>
                <a:lnTo>
                  <a:pt x="8426" y="17389"/>
                </a:lnTo>
                <a:lnTo>
                  <a:pt x="8127" y="17270"/>
                </a:lnTo>
                <a:lnTo>
                  <a:pt x="7948" y="17090"/>
                </a:lnTo>
                <a:lnTo>
                  <a:pt x="7709" y="16911"/>
                </a:lnTo>
                <a:lnTo>
                  <a:pt x="7530" y="16672"/>
                </a:lnTo>
                <a:lnTo>
                  <a:pt x="7410" y="16373"/>
                </a:lnTo>
                <a:lnTo>
                  <a:pt x="7350" y="16015"/>
                </a:lnTo>
                <a:lnTo>
                  <a:pt x="7350" y="15656"/>
                </a:lnTo>
                <a:lnTo>
                  <a:pt x="7410" y="14939"/>
                </a:lnTo>
                <a:lnTo>
                  <a:pt x="7530" y="14222"/>
                </a:lnTo>
                <a:lnTo>
                  <a:pt x="7709" y="13505"/>
                </a:lnTo>
                <a:lnTo>
                  <a:pt x="8008" y="12848"/>
                </a:lnTo>
                <a:lnTo>
                  <a:pt x="8306" y="12190"/>
                </a:lnTo>
                <a:lnTo>
                  <a:pt x="8725" y="11593"/>
                </a:lnTo>
                <a:lnTo>
                  <a:pt x="9203" y="11055"/>
                </a:lnTo>
                <a:lnTo>
                  <a:pt x="9741" y="10577"/>
                </a:lnTo>
                <a:lnTo>
                  <a:pt x="10159" y="10338"/>
                </a:lnTo>
                <a:lnTo>
                  <a:pt x="10517" y="10159"/>
                </a:lnTo>
                <a:lnTo>
                  <a:pt x="10816" y="10039"/>
                </a:lnTo>
                <a:lnTo>
                  <a:pt x="11175" y="9979"/>
                </a:lnTo>
                <a:lnTo>
                  <a:pt x="11473" y="9979"/>
                </a:lnTo>
                <a:lnTo>
                  <a:pt x="11772" y="10039"/>
                </a:lnTo>
                <a:lnTo>
                  <a:pt x="12011" y="10099"/>
                </a:lnTo>
                <a:lnTo>
                  <a:pt x="12250" y="10278"/>
                </a:lnTo>
                <a:lnTo>
                  <a:pt x="12788" y="10637"/>
                </a:lnTo>
                <a:lnTo>
                  <a:pt x="13206" y="11115"/>
                </a:lnTo>
                <a:lnTo>
                  <a:pt x="13625" y="11712"/>
                </a:lnTo>
                <a:lnTo>
                  <a:pt x="14043" y="12370"/>
                </a:lnTo>
                <a:lnTo>
                  <a:pt x="15656" y="15298"/>
                </a:lnTo>
                <a:lnTo>
                  <a:pt x="17090" y="17867"/>
                </a:lnTo>
                <a:lnTo>
                  <a:pt x="17150" y="17748"/>
                </a:lnTo>
                <a:lnTo>
                  <a:pt x="17210" y="17628"/>
                </a:lnTo>
                <a:lnTo>
                  <a:pt x="17150" y="17150"/>
                </a:lnTo>
                <a:lnTo>
                  <a:pt x="17031" y="16612"/>
                </a:lnTo>
                <a:lnTo>
                  <a:pt x="16792" y="15955"/>
                </a:lnTo>
                <a:lnTo>
                  <a:pt x="16314" y="14760"/>
                </a:lnTo>
                <a:lnTo>
                  <a:pt x="15955" y="13983"/>
                </a:lnTo>
                <a:lnTo>
                  <a:pt x="15417" y="12848"/>
                </a:lnTo>
                <a:lnTo>
                  <a:pt x="14820" y="11772"/>
                </a:lnTo>
                <a:lnTo>
                  <a:pt x="14103" y="10756"/>
                </a:lnTo>
                <a:lnTo>
                  <a:pt x="13744" y="10278"/>
                </a:lnTo>
                <a:lnTo>
                  <a:pt x="13326" y="9800"/>
                </a:lnTo>
                <a:lnTo>
                  <a:pt x="12967" y="9501"/>
                </a:lnTo>
                <a:lnTo>
                  <a:pt x="12609" y="9262"/>
                </a:lnTo>
                <a:lnTo>
                  <a:pt x="12191" y="9143"/>
                </a:lnTo>
                <a:lnTo>
                  <a:pt x="11832" y="9023"/>
                </a:lnTo>
                <a:close/>
                <a:moveTo>
                  <a:pt x="27906" y="12370"/>
                </a:moveTo>
                <a:lnTo>
                  <a:pt x="28205" y="12429"/>
                </a:lnTo>
                <a:lnTo>
                  <a:pt x="28444" y="12609"/>
                </a:lnTo>
                <a:lnTo>
                  <a:pt x="28743" y="12788"/>
                </a:lnTo>
                <a:lnTo>
                  <a:pt x="29042" y="13087"/>
                </a:lnTo>
                <a:lnTo>
                  <a:pt x="29340" y="13445"/>
                </a:lnTo>
                <a:lnTo>
                  <a:pt x="29699" y="13864"/>
                </a:lnTo>
                <a:lnTo>
                  <a:pt x="30296" y="14820"/>
                </a:lnTo>
                <a:lnTo>
                  <a:pt x="30655" y="15417"/>
                </a:lnTo>
                <a:lnTo>
                  <a:pt x="30954" y="16015"/>
                </a:lnTo>
                <a:lnTo>
                  <a:pt x="31252" y="16672"/>
                </a:lnTo>
                <a:lnTo>
                  <a:pt x="31491" y="17270"/>
                </a:lnTo>
                <a:lnTo>
                  <a:pt x="31551" y="17867"/>
                </a:lnTo>
                <a:lnTo>
                  <a:pt x="31611" y="18166"/>
                </a:lnTo>
                <a:lnTo>
                  <a:pt x="31551" y="18465"/>
                </a:lnTo>
                <a:lnTo>
                  <a:pt x="31491" y="18704"/>
                </a:lnTo>
                <a:lnTo>
                  <a:pt x="31372" y="18943"/>
                </a:lnTo>
                <a:lnTo>
                  <a:pt x="31193" y="19122"/>
                </a:lnTo>
                <a:lnTo>
                  <a:pt x="31013" y="19301"/>
                </a:lnTo>
                <a:lnTo>
                  <a:pt x="30774" y="19421"/>
                </a:lnTo>
                <a:lnTo>
                  <a:pt x="30535" y="19540"/>
                </a:lnTo>
                <a:lnTo>
                  <a:pt x="29998" y="19660"/>
                </a:lnTo>
                <a:lnTo>
                  <a:pt x="29400" y="19720"/>
                </a:lnTo>
                <a:lnTo>
                  <a:pt x="28743" y="19779"/>
                </a:lnTo>
                <a:lnTo>
                  <a:pt x="27667" y="19779"/>
                </a:lnTo>
                <a:lnTo>
                  <a:pt x="26771" y="19839"/>
                </a:lnTo>
                <a:lnTo>
                  <a:pt x="25815" y="19779"/>
                </a:lnTo>
                <a:lnTo>
                  <a:pt x="24918" y="19779"/>
                </a:lnTo>
                <a:lnTo>
                  <a:pt x="23962" y="19660"/>
                </a:lnTo>
                <a:lnTo>
                  <a:pt x="22170" y="19421"/>
                </a:lnTo>
                <a:lnTo>
                  <a:pt x="20317" y="19002"/>
                </a:lnTo>
                <a:lnTo>
                  <a:pt x="20975" y="18584"/>
                </a:lnTo>
                <a:lnTo>
                  <a:pt x="21632" y="18106"/>
                </a:lnTo>
                <a:lnTo>
                  <a:pt x="22229" y="17509"/>
                </a:lnTo>
                <a:lnTo>
                  <a:pt x="22827" y="16851"/>
                </a:lnTo>
                <a:lnTo>
                  <a:pt x="23962" y="15477"/>
                </a:lnTo>
                <a:lnTo>
                  <a:pt x="25038" y="14282"/>
                </a:lnTo>
                <a:lnTo>
                  <a:pt x="25635" y="13625"/>
                </a:lnTo>
                <a:lnTo>
                  <a:pt x="26233" y="13087"/>
                </a:lnTo>
                <a:lnTo>
                  <a:pt x="26831" y="12668"/>
                </a:lnTo>
                <a:lnTo>
                  <a:pt x="27070" y="12549"/>
                </a:lnTo>
                <a:lnTo>
                  <a:pt x="27368" y="12429"/>
                </a:lnTo>
                <a:lnTo>
                  <a:pt x="27607" y="12370"/>
                </a:lnTo>
                <a:close/>
                <a:moveTo>
                  <a:pt x="27428" y="11533"/>
                </a:moveTo>
                <a:lnTo>
                  <a:pt x="26950" y="11653"/>
                </a:lnTo>
                <a:lnTo>
                  <a:pt x="26412" y="11951"/>
                </a:lnTo>
                <a:lnTo>
                  <a:pt x="25994" y="12250"/>
                </a:lnTo>
                <a:lnTo>
                  <a:pt x="25635" y="12549"/>
                </a:lnTo>
                <a:lnTo>
                  <a:pt x="24918" y="13326"/>
                </a:lnTo>
                <a:lnTo>
                  <a:pt x="23544" y="14879"/>
                </a:lnTo>
                <a:lnTo>
                  <a:pt x="22648" y="15776"/>
                </a:lnTo>
                <a:lnTo>
                  <a:pt x="21632" y="16732"/>
                </a:lnTo>
                <a:lnTo>
                  <a:pt x="21154" y="17210"/>
                </a:lnTo>
                <a:lnTo>
                  <a:pt x="20676" y="17748"/>
                </a:lnTo>
                <a:lnTo>
                  <a:pt x="20317" y="18285"/>
                </a:lnTo>
                <a:lnTo>
                  <a:pt x="20018" y="18823"/>
                </a:lnTo>
                <a:lnTo>
                  <a:pt x="19959" y="18883"/>
                </a:lnTo>
                <a:lnTo>
                  <a:pt x="19481" y="18883"/>
                </a:lnTo>
                <a:lnTo>
                  <a:pt x="19361" y="18943"/>
                </a:lnTo>
                <a:lnTo>
                  <a:pt x="19301" y="19062"/>
                </a:lnTo>
                <a:lnTo>
                  <a:pt x="19361" y="19241"/>
                </a:lnTo>
                <a:lnTo>
                  <a:pt x="19361" y="19361"/>
                </a:lnTo>
                <a:lnTo>
                  <a:pt x="19421" y="19481"/>
                </a:lnTo>
                <a:lnTo>
                  <a:pt x="19720" y="19600"/>
                </a:lnTo>
                <a:lnTo>
                  <a:pt x="20018" y="19720"/>
                </a:lnTo>
                <a:lnTo>
                  <a:pt x="20437" y="19839"/>
                </a:lnTo>
                <a:lnTo>
                  <a:pt x="21214" y="19959"/>
                </a:lnTo>
                <a:lnTo>
                  <a:pt x="21751" y="20078"/>
                </a:lnTo>
                <a:lnTo>
                  <a:pt x="23066" y="20317"/>
                </a:lnTo>
                <a:lnTo>
                  <a:pt x="24381" y="20437"/>
                </a:lnTo>
                <a:lnTo>
                  <a:pt x="25695" y="20556"/>
                </a:lnTo>
                <a:lnTo>
                  <a:pt x="27070" y="20556"/>
                </a:lnTo>
                <a:lnTo>
                  <a:pt x="28026" y="20496"/>
                </a:lnTo>
                <a:lnTo>
                  <a:pt x="29101" y="20496"/>
                </a:lnTo>
                <a:lnTo>
                  <a:pt x="30237" y="20377"/>
                </a:lnTo>
                <a:lnTo>
                  <a:pt x="30715" y="20257"/>
                </a:lnTo>
                <a:lnTo>
                  <a:pt x="31193" y="20078"/>
                </a:lnTo>
                <a:lnTo>
                  <a:pt x="31611" y="19839"/>
                </a:lnTo>
                <a:lnTo>
                  <a:pt x="31910" y="19481"/>
                </a:lnTo>
                <a:lnTo>
                  <a:pt x="32149" y="19122"/>
                </a:lnTo>
                <a:lnTo>
                  <a:pt x="32209" y="18763"/>
                </a:lnTo>
                <a:lnTo>
                  <a:pt x="32268" y="18345"/>
                </a:lnTo>
                <a:lnTo>
                  <a:pt x="32209" y="17867"/>
                </a:lnTo>
                <a:lnTo>
                  <a:pt x="32089" y="17389"/>
                </a:lnTo>
                <a:lnTo>
                  <a:pt x="31970" y="16971"/>
                </a:lnTo>
                <a:lnTo>
                  <a:pt x="31671" y="16015"/>
                </a:lnTo>
                <a:lnTo>
                  <a:pt x="31193" y="14999"/>
                </a:lnTo>
                <a:lnTo>
                  <a:pt x="30655" y="13923"/>
                </a:lnTo>
                <a:lnTo>
                  <a:pt x="30296" y="13445"/>
                </a:lnTo>
                <a:lnTo>
                  <a:pt x="29998" y="12967"/>
                </a:lnTo>
                <a:lnTo>
                  <a:pt x="29579" y="12489"/>
                </a:lnTo>
                <a:lnTo>
                  <a:pt x="29221" y="12131"/>
                </a:lnTo>
                <a:lnTo>
                  <a:pt x="28802" y="11832"/>
                </a:lnTo>
                <a:lnTo>
                  <a:pt x="28324" y="11653"/>
                </a:lnTo>
                <a:lnTo>
                  <a:pt x="27906" y="11533"/>
                </a:lnTo>
                <a:close/>
                <a:moveTo>
                  <a:pt x="9920" y="20317"/>
                </a:moveTo>
                <a:lnTo>
                  <a:pt x="10995" y="20377"/>
                </a:lnTo>
                <a:lnTo>
                  <a:pt x="12549" y="20437"/>
                </a:lnTo>
                <a:lnTo>
                  <a:pt x="14043" y="20616"/>
                </a:lnTo>
                <a:lnTo>
                  <a:pt x="15537" y="20855"/>
                </a:lnTo>
                <a:lnTo>
                  <a:pt x="16971" y="21154"/>
                </a:lnTo>
                <a:lnTo>
                  <a:pt x="16433" y="21512"/>
                </a:lnTo>
                <a:lnTo>
                  <a:pt x="15955" y="21871"/>
                </a:lnTo>
                <a:lnTo>
                  <a:pt x="15477" y="22349"/>
                </a:lnTo>
                <a:lnTo>
                  <a:pt x="14999" y="22827"/>
                </a:lnTo>
                <a:lnTo>
                  <a:pt x="14103" y="23902"/>
                </a:lnTo>
                <a:lnTo>
                  <a:pt x="13266" y="24799"/>
                </a:lnTo>
                <a:lnTo>
                  <a:pt x="12489" y="25755"/>
                </a:lnTo>
                <a:lnTo>
                  <a:pt x="12011" y="26352"/>
                </a:lnTo>
                <a:lnTo>
                  <a:pt x="11473" y="26890"/>
                </a:lnTo>
                <a:lnTo>
                  <a:pt x="10936" y="27368"/>
                </a:lnTo>
                <a:lnTo>
                  <a:pt x="10338" y="27727"/>
                </a:lnTo>
                <a:lnTo>
                  <a:pt x="10099" y="27846"/>
                </a:lnTo>
                <a:lnTo>
                  <a:pt x="9800" y="27906"/>
                </a:lnTo>
                <a:lnTo>
                  <a:pt x="9502" y="27966"/>
                </a:lnTo>
                <a:lnTo>
                  <a:pt x="9203" y="27906"/>
                </a:lnTo>
                <a:lnTo>
                  <a:pt x="8964" y="27786"/>
                </a:lnTo>
                <a:lnTo>
                  <a:pt x="8605" y="27547"/>
                </a:lnTo>
                <a:lnTo>
                  <a:pt x="8306" y="27189"/>
                </a:lnTo>
                <a:lnTo>
                  <a:pt x="7948" y="26771"/>
                </a:lnTo>
                <a:lnTo>
                  <a:pt x="7231" y="25755"/>
                </a:lnTo>
                <a:lnTo>
                  <a:pt x="6514" y="24619"/>
                </a:lnTo>
                <a:lnTo>
                  <a:pt x="6275" y="24022"/>
                </a:lnTo>
                <a:lnTo>
                  <a:pt x="6036" y="23424"/>
                </a:lnTo>
                <a:lnTo>
                  <a:pt x="5856" y="22887"/>
                </a:lnTo>
                <a:lnTo>
                  <a:pt x="5737" y="22349"/>
                </a:lnTo>
                <a:lnTo>
                  <a:pt x="5677" y="21871"/>
                </a:lnTo>
                <a:lnTo>
                  <a:pt x="5797" y="21452"/>
                </a:lnTo>
                <a:lnTo>
                  <a:pt x="5976" y="21094"/>
                </a:lnTo>
                <a:lnTo>
                  <a:pt x="6095" y="20915"/>
                </a:lnTo>
                <a:lnTo>
                  <a:pt x="6275" y="20855"/>
                </a:lnTo>
                <a:lnTo>
                  <a:pt x="6753" y="20616"/>
                </a:lnTo>
                <a:lnTo>
                  <a:pt x="7291" y="20496"/>
                </a:lnTo>
                <a:lnTo>
                  <a:pt x="7948" y="20377"/>
                </a:lnTo>
                <a:lnTo>
                  <a:pt x="8605" y="20317"/>
                </a:lnTo>
                <a:close/>
                <a:moveTo>
                  <a:pt x="10039" y="19660"/>
                </a:moveTo>
                <a:lnTo>
                  <a:pt x="8725" y="19720"/>
                </a:lnTo>
                <a:lnTo>
                  <a:pt x="7828" y="19779"/>
                </a:lnTo>
                <a:lnTo>
                  <a:pt x="7291" y="19839"/>
                </a:lnTo>
                <a:lnTo>
                  <a:pt x="6753" y="19899"/>
                </a:lnTo>
                <a:lnTo>
                  <a:pt x="6215" y="20078"/>
                </a:lnTo>
                <a:lnTo>
                  <a:pt x="5737" y="20257"/>
                </a:lnTo>
                <a:lnTo>
                  <a:pt x="5558" y="20377"/>
                </a:lnTo>
                <a:lnTo>
                  <a:pt x="5378" y="20556"/>
                </a:lnTo>
                <a:lnTo>
                  <a:pt x="5259" y="20735"/>
                </a:lnTo>
                <a:lnTo>
                  <a:pt x="5139" y="20974"/>
                </a:lnTo>
                <a:lnTo>
                  <a:pt x="5080" y="21333"/>
                </a:lnTo>
                <a:lnTo>
                  <a:pt x="5020" y="21811"/>
                </a:lnTo>
                <a:lnTo>
                  <a:pt x="5080" y="22349"/>
                </a:lnTo>
                <a:lnTo>
                  <a:pt x="5199" y="22887"/>
                </a:lnTo>
                <a:lnTo>
                  <a:pt x="5319" y="23484"/>
                </a:lnTo>
                <a:lnTo>
                  <a:pt x="5558" y="24082"/>
                </a:lnTo>
                <a:lnTo>
                  <a:pt x="6095" y="25277"/>
                </a:lnTo>
                <a:lnTo>
                  <a:pt x="6753" y="26472"/>
                </a:lnTo>
                <a:lnTo>
                  <a:pt x="7111" y="26950"/>
                </a:lnTo>
                <a:lnTo>
                  <a:pt x="7470" y="27428"/>
                </a:lnTo>
                <a:lnTo>
                  <a:pt x="7828" y="27906"/>
                </a:lnTo>
                <a:lnTo>
                  <a:pt x="8247" y="28205"/>
                </a:lnTo>
                <a:lnTo>
                  <a:pt x="8605" y="28504"/>
                </a:lnTo>
                <a:lnTo>
                  <a:pt x="8964" y="28683"/>
                </a:lnTo>
                <a:lnTo>
                  <a:pt x="9382" y="28802"/>
                </a:lnTo>
                <a:lnTo>
                  <a:pt x="9800" y="28743"/>
                </a:lnTo>
                <a:lnTo>
                  <a:pt x="10278" y="28623"/>
                </a:lnTo>
                <a:lnTo>
                  <a:pt x="10756" y="28444"/>
                </a:lnTo>
                <a:lnTo>
                  <a:pt x="11234" y="28145"/>
                </a:lnTo>
                <a:lnTo>
                  <a:pt x="11653" y="27786"/>
                </a:lnTo>
                <a:lnTo>
                  <a:pt x="12609" y="26890"/>
                </a:lnTo>
                <a:lnTo>
                  <a:pt x="13445" y="25934"/>
                </a:lnTo>
                <a:lnTo>
                  <a:pt x="14222" y="24978"/>
                </a:lnTo>
                <a:lnTo>
                  <a:pt x="14939" y="24141"/>
                </a:lnTo>
                <a:lnTo>
                  <a:pt x="15477" y="23484"/>
                </a:lnTo>
                <a:lnTo>
                  <a:pt x="16612" y="22349"/>
                </a:lnTo>
                <a:lnTo>
                  <a:pt x="17270" y="21691"/>
                </a:lnTo>
                <a:lnTo>
                  <a:pt x="17867" y="21213"/>
                </a:lnTo>
                <a:lnTo>
                  <a:pt x="17748" y="21034"/>
                </a:lnTo>
                <a:lnTo>
                  <a:pt x="17628" y="20795"/>
                </a:lnTo>
                <a:lnTo>
                  <a:pt x="17449" y="20616"/>
                </a:lnTo>
                <a:lnTo>
                  <a:pt x="17210" y="20496"/>
                </a:lnTo>
                <a:lnTo>
                  <a:pt x="16732" y="20257"/>
                </a:lnTo>
                <a:lnTo>
                  <a:pt x="16134" y="20138"/>
                </a:lnTo>
                <a:lnTo>
                  <a:pt x="15537" y="20018"/>
                </a:lnTo>
                <a:lnTo>
                  <a:pt x="14999" y="19959"/>
                </a:lnTo>
                <a:lnTo>
                  <a:pt x="14043" y="19839"/>
                </a:lnTo>
                <a:lnTo>
                  <a:pt x="12728" y="19720"/>
                </a:lnTo>
                <a:lnTo>
                  <a:pt x="11414" y="19660"/>
                </a:lnTo>
                <a:close/>
                <a:moveTo>
                  <a:pt x="20556" y="20855"/>
                </a:moveTo>
                <a:lnTo>
                  <a:pt x="20257" y="20915"/>
                </a:lnTo>
                <a:lnTo>
                  <a:pt x="20078" y="20974"/>
                </a:lnTo>
                <a:lnTo>
                  <a:pt x="20018" y="21094"/>
                </a:lnTo>
                <a:lnTo>
                  <a:pt x="20018" y="21154"/>
                </a:lnTo>
                <a:lnTo>
                  <a:pt x="20078" y="21273"/>
                </a:lnTo>
                <a:lnTo>
                  <a:pt x="20138" y="21333"/>
                </a:lnTo>
                <a:lnTo>
                  <a:pt x="20496" y="21512"/>
                </a:lnTo>
                <a:lnTo>
                  <a:pt x="20915" y="21632"/>
                </a:lnTo>
                <a:lnTo>
                  <a:pt x="21871" y="21871"/>
                </a:lnTo>
                <a:lnTo>
                  <a:pt x="22409" y="21990"/>
                </a:lnTo>
                <a:lnTo>
                  <a:pt x="24201" y="22468"/>
                </a:lnTo>
                <a:lnTo>
                  <a:pt x="26054" y="23006"/>
                </a:lnTo>
                <a:lnTo>
                  <a:pt x="27368" y="23424"/>
                </a:lnTo>
                <a:lnTo>
                  <a:pt x="28026" y="23604"/>
                </a:lnTo>
                <a:lnTo>
                  <a:pt x="28623" y="23843"/>
                </a:lnTo>
                <a:lnTo>
                  <a:pt x="28922" y="24022"/>
                </a:lnTo>
                <a:lnTo>
                  <a:pt x="29101" y="24201"/>
                </a:lnTo>
                <a:lnTo>
                  <a:pt x="29340" y="24380"/>
                </a:lnTo>
                <a:lnTo>
                  <a:pt x="29460" y="24619"/>
                </a:lnTo>
                <a:lnTo>
                  <a:pt x="29579" y="24918"/>
                </a:lnTo>
                <a:lnTo>
                  <a:pt x="29639" y="25217"/>
                </a:lnTo>
                <a:lnTo>
                  <a:pt x="29639" y="25516"/>
                </a:lnTo>
                <a:lnTo>
                  <a:pt x="29579" y="25934"/>
                </a:lnTo>
                <a:lnTo>
                  <a:pt x="29400" y="26591"/>
                </a:lnTo>
                <a:lnTo>
                  <a:pt x="29161" y="27308"/>
                </a:lnTo>
                <a:lnTo>
                  <a:pt x="28802" y="27966"/>
                </a:lnTo>
                <a:lnTo>
                  <a:pt x="28444" y="28563"/>
                </a:lnTo>
                <a:lnTo>
                  <a:pt x="27966" y="29101"/>
                </a:lnTo>
                <a:lnTo>
                  <a:pt x="27428" y="29639"/>
                </a:lnTo>
                <a:lnTo>
                  <a:pt x="26890" y="30057"/>
                </a:lnTo>
                <a:lnTo>
                  <a:pt x="26233" y="30416"/>
                </a:lnTo>
                <a:lnTo>
                  <a:pt x="25516" y="30655"/>
                </a:lnTo>
                <a:lnTo>
                  <a:pt x="25217" y="30714"/>
                </a:lnTo>
                <a:lnTo>
                  <a:pt x="24620" y="30714"/>
                </a:lnTo>
                <a:lnTo>
                  <a:pt x="24381" y="30655"/>
                </a:lnTo>
                <a:lnTo>
                  <a:pt x="24142" y="30595"/>
                </a:lnTo>
                <a:lnTo>
                  <a:pt x="23962" y="30475"/>
                </a:lnTo>
                <a:lnTo>
                  <a:pt x="23544" y="30117"/>
                </a:lnTo>
                <a:lnTo>
                  <a:pt x="23245" y="29639"/>
                </a:lnTo>
                <a:lnTo>
                  <a:pt x="22887" y="29101"/>
                </a:lnTo>
                <a:lnTo>
                  <a:pt x="22648" y="28444"/>
                </a:lnTo>
                <a:lnTo>
                  <a:pt x="21453" y="24918"/>
                </a:lnTo>
                <a:lnTo>
                  <a:pt x="20795" y="22767"/>
                </a:lnTo>
                <a:lnTo>
                  <a:pt x="20496" y="21811"/>
                </a:lnTo>
                <a:lnTo>
                  <a:pt x="20437" y="21930"/>
                </a:lnTo>
                <a:lnTo>
                  <a:pt x="20317" y="22110"/>
                </a:lnTo>
                <a:lnTo>
                  <a:pt x="20317" y="22289"/>
                </a:lnTo>
                <a:lnTo>
                  <a:pt x="20257" y="22588"/>
                </a:lnTo>
                <a:lnTo>
                  <a:pt x="20317" y="23305"/>
                </a:lnTo>
                <a:lnTo>
                  <a:pt x="20437" y="24082"/>
                </a:lnTo>
                <a:lnTo>
                  <a:pt x="20795" y="25576"/>
                </a:lnTo>
                <a:lnTo>
                  <a:pt x="21034" y="26532"/>
                </a:lnTo>
                <a:lnTo>
                  <a:pt x="21333" y="27607"/>
                </a:lnTo>
                <a:lnTo>
                  <a:pt x="21692" y="28683"/>
                </a:lnTo>
                <a:lnTo>
                  <a:pt x="21931" y="29280"/>
                </a:lnTo>
                <a:lnTo>
                  <a:pt x="22170" y="29758"/>
                </a:lnTo>
                <a:lnTo>
                  <a:pt x="22409" y="30296"/>
                </a:lnTo>
                <a:lnTo>
                  <a:pt x="22767" y="30714"/>
                </a:lnTo>
                <a:lnTo>
                  <a:pt x="23066" y="31013"/>
                </a:lnTo>
                <a:lnTo>
                  <a:pt x="23365" y="31312"/>
                </a:lnTo>
                <a:lnTo>
                  <a:pt x="23723" y="31491"/>
                </a:lnTo>
                <a:lnTo>
                  <a:pt x="24082" y="31611"/>
                </a:lnTo>
                <a:lnTo>
                  <a:pt x="24440" y="31671"/>
                </a:lnTo>
                <a:lnTo>
                  <a:pt x="24799" y="31671"/>
                </a:lnTo>
                <a:lnTo>
                  <a:pt x="25217" y="31611"/>
                </a:lnTo>
                <a:lnTo>
                  <a:pt x="25635" y="31551"/>
                </a:lnTo>
                <a:lnTo>
                  <a:pt x="26412" y="31252"/>
                </a:lnTo>
                <a:lnTo>
                  <a:pt x="27129" y="30894"/>
                </a:lnTo>
                <a:lnTo>
                  <a:pt x="27846" y="30416"/>
                </a:lnTo>
                <a:lnTo>
                  <a:pt x="28384" y="29878"/>
                </a:lnTo>
                <a:lnTo>
                  <a:pt x="28802" y="29400"/>
                </a:lnTo>
                <a:lnTo>
                  <a:pt x="29221" y="28862"/>
                </a:lnTo>
                <a:lnTo>
                  <a:pt x="29639" y="28205"/>
                </a:lnTo>
                <a:lnTo>
                  <a:pt x="29998" y="27547"/>
                </a:lnTo>
                <a:lnTo>
                  <a:pt x="30296" y="26830"/>
                </a:lnTo>
                <a:lnTo>
                  <a:pt x="30535" y="26173"/>
                </a:lnTo>
                <a:lnTo>
                  <a:pt x="30655" y="25456"/>
                </a:lnTo>
                <a:lnTo>
                  <a:pt x="30655" y="24799"/>
                </a:lnTo>
                <a:lnTo>
                  <a:pt x="30595" y="24500"/>
                </a:lnTo>
                <a:lnTo>
                  <a:pt x="30476" y="24201"/>
                </a:lnTo>
                <a:lnTo>
                  <a:pt x="30296" y="23962"/>
                </a:lnTo>
                <a:lnTo>
                  <a:pt x="30057" y="23783"/>
                </a:lnTo>
                <a:lnTo>
                  <a:pt x="29818" y="23544"/>
                </a:lnTo>
                <a:lnTo>
                  <a:pt x="29520" y="23365"/>
                </a:lnTo>
                <a:lnTo>
                  <a:pt x="28862" y="23066"/>
                </a:lnTo>
                <a:lnTo>
                  <a:pt x="28205" y="22827"/>
                </a:lnTo>
                <a:lnTo>
                  <a:pt x="27488" y="22648"/>
                </a:lnTo>
                <a:lnTo>
                  <a:pt x="26233" y="22289"/>
                </a:lnTo>
                <a:lnTo>
                  <a:pt x="24978" y="21871"/>
                </a:lnTo>
                <a:lnTo>
                  <a:pt x="23066" y="21273"/>
                </a:lnTo>
                <a:lnTo>
                  <a:pt x="22110" y="21034"/>
                </a:lnTo>
                <a:lnTo>
                  <a:pt x="21273" y="20855"/>
                </a:lnTo>
                <a:close/>
                <a:moveTo>
                  <a:pt x="18047" y="22409"/>
                </a:moveTo>
                <a:lnTo>
                  <a:pt x="18823" y="24440"/>
                </a:lnTo>
                <a:lnTo>
                  <a:pt x="19301" y="25874"/>
                </a:lnTo>
                <a:lnTo>
                  <a:pt x="19600" y="26950"/>
                </a:lnTo>
                <a:lnTo>
                  <a:pt x="20138" y="29758"/>
                </a:lnTo>
                <a:lnTo>
                  <a:pt x="20377" y="31193"/>
                </a:lnTo>
                <a:lnTo>
                  <a:pt x="20496" y="31730"/>
                </a:lnTo>
                <a:lnTo>
                  <a:pt x="20556" y="31850"/>
                </a:lnTo>
                <a:lnTo>
                  <a:pt x="20556" y="32029"/>
                </a:lnTo>
                <a:lnTo>
                  <a:pt x="20496" y="32089"/>
                </a:lnTo>
                <a:lnTo>
                  <a:pt x="20377" y="32208"/>
                </a:lnTo>
                <a:lnTo>
                  <a:pt x="19899" y="32388"/>
                </a:lnTo>
                <a:lnTo>
                  <a:pt x="19361" y="32567"/>
                </a:lnTo>
                <a:lnTo>
                  <a:pt x="18704" y="32686"/>
                </a:lnTo>
                <a:lnTo>
                  <a:pt x="18047" y="32746"/>
                </a:lnTo>
                <a:lnTo>
                  <a:pt x="17329" y="32806"/>
                </a:lnTo>
                <a:lnTo>
                  <a:pt x="16672" y="32806"/>
                </a:lnTo>
                <a:lnTo>
                  <a:pt x="15955" y="32746"/>
                </a:lnTo>
                <a:lnTo>
                  <a:pt x="15358" y="32627"/>
                </a:lnTo>
                <a:lnTo>
                  <a:pt x="14760" y="32567"/>
                </a:lnTo>
                <a:lnTo>
                  <a:pt x="14222" y="32388"/>
                </a:lnTo>
                <a:lnTo>
                  <a:pt x="13744" y="32089"/>
                </a:lnTo>
                <a:lnTo>
                  <a:pt x="13445" y="31790"/>
                </a:lnTo>
                <a:lnTo>
                  <a:pt x="13206" y="31372"/>
                </a:lnTo>
                <a:lnTo>
                  <a:pt x="13147" y="30954"/>
                </a:lnTo>
                <a:lnTo>
                  <a:pt x="13147" y="30416"/>
                </a:lnTo>
                <a:lnTo>
                  <a:pt x="13266" y="29938"/>
                </a:lnTo>
                <a:lnTo>
                  <a:pt x="13445" y="29340"/>
                </a:lnTo>
                <a:lnTo>
                  <a:pt x="13923" y="28444"/>
                </a:lnTo>
                <a:lnTo>
                  <a:pt x="14401" y="27547"/>
                </a:lnTo>
                <a:lnTo>
                  <a:pt x="14999" y="26651"/>
                </a:lnTo>
                <a:lnTo>
                  <a:pt x="15597" y="25815"/>
                </a:lnTo>
                <a:lnTo>
                  <a:pt x="16851" y="24082"/>
                </a:lnTo>
                <a:lnTo>
                  <a:pt x="18047" y="22409"/>
                </a:lnTo>
                <a:close/>
                <a:moveTo>
                  <a:pt x="18106" y="21632"/>
                </a:moveTo>
                <a:lnTo>
                  <a:pt x="17927" y="21691"/>
                </a:lnTo>
                <a:lnTo>
                  <a:pt x="17748" y="21811"/>
                </a:lnTo>
                <a:lnTo>
                  <a:pt x="17389" y="22170"/>
                </a:lnTo>
                <a:lnTo>
                  <a:pt x="17031" y="22648"/>
                </a:lnTo>
                <a:lnTo>
                  <a:pt x="16314" y="23723"/>
                </a:lnTo>
                <a:lnTo>
                  <a:pt x="15895" y="24500"/>
                </a:lnTo>
                <a:lnTo>
                  <a:pt x="14521" y="26352"/>
                </a:lnTo>
                <a:lnTo>
                  <a:pt x="13923" y="27249"/>
                </a:lnTo>
                <a:lnTo>
                  <a:pt x="13326" y="28205"/>
                </a:lnTo>
                <a:lnTo>
                  <a:pt x="12848" y="29101"/>
                </a:lnTo>
                <a:lnTo>
                  <a:pt x="12728" y="29519"/>
                </a:lnTo>
                <a:lnTo>
                  <a:pt x="12609" y="29938"/>
                </a:lnTo>
                <a:lnTo>
                  <a:pt x="12489" y="30356"/>
                </a:lnTo>
                <a:lnTo>
                  <a:pt x="12489" y="30774"/>
                </a:lnTo>
                <a:lnTo>
                  <a:pt x="12489" y="31133"/>
                </a:lnTo>
                <a:lnTo>
                  <a:pt x="12549" y="31491"/>
                </a:lnTo>
                <a:lnTo>
                  <a:pt x="12669" y="31790"/>
                </a:lnTo>
                <a:lnTo>
                  <a:pt x="12848" y="32089"/>
                </a:lnTo>
                <a:lnTo>
                  <a:pt x="13087" y="32388"/>
                </a:lnTo>
                <a:lnTo>
                  <a:pt x="13386" y="32627"/>
                </a:lnTo>
                <a:lnTo>
                  <a:pt x="13684" y="32866"/>
                </a:lnTo>
                <a:lnTo>
                  <a:pt x="14103" y="33045"/>
                </a:lnTo>
                <a:lnTo>
                  <a:pt x="14581" y="33164"/>
                </a:lnTo>
                <a:lnTo>
                  <a:pt x="15119" y="33224"/>
                </a:lnTo>
                <a:lnTo>
                  <a:pt x="16373" y="33344"/>
                </a:lnTo>
                <a:lnTo>
                  <a:pt x="17688" y="33344"/>
                </a:lnTo>
                <a:lnTo>
                  <a:pt x="18943" y="33224"/>
                </a:lnTo>
                <a:lnTo>
                  <a:pt x="19600" y="33105"/>
                </a:lnTo>
                <a:lnTo>
                  <a:pt x="20198" y="32925"/>
                </a:lnTo>
                <a:lnTo>
                  <a:pt x="20496" y="32866"/>
                </a:lnTo>
                <a:lnTo>
                  <a:pt x="20736" y="32746"/>
                </a:lnTo>
                <a:lnTo>
                  <a:pt x="20915" y="32627"/>
                </a:lnTo>
                <a:lnTo>
                  <a:pt x="21034" y="32447"/>
                </a:lnTo>
                <a:lnTo>
                  <a:pt x="21094" y="32268"/>
                </a:lnTo>
                <a:lnTo>
                  <a:pt x="21154" y="32089"/>
                </a:lnTo>
                <a:lnTo>
                  <a:pt x="21154" y="31730"/>
                </a:lnTo>
                <a:lnTo>
                  <a:pt x="21094" y="31312"/>
                </a:lnTo>
                <a:lnTo>
                  <a:pt x="20975" y="30834"/>
                </a:lnTo>
                <a:lnTo>
                  <a:pt x="20855" y="30296"/>
                </a:lnTo>
                <a:lnTo>
                  <a:pt x="20736" y="29758"/>
                </a:lnTo>
                <a:lnTo>
                  <a:pt x="20377" y="27786"/>
                </a:lnTo>
                <a:lnTo>
                  <a:pt x="20138" y="26771"/>
                </a:lnTo>
                <a:lnTo>
                  <a:pt x="19899" y="25815"/>
                </a:lnTo>
                <a:lnTo>
                  <a:pt x="19481" y="24560"/>
                </a:lnTo>
                <a:lnTo>
                  <a:pt x="19003" y="23305"/>
                </a:lnTo>
                <a:lnTo>
                  <a:pt x="18764" y="22409"/>
                </a:lnTo>
                <a:lnTo>
                  <a:pt x="18584" y="21930"/>
                </a:lnTo>
                <a:lnTo>
                  <a:pt x="18465" y="21751"/>
                </a:lnTo>
                <a:lnTo>
                  <a:pt x="18405" y="21691"/>
                </a:lnTo>
                <a:lnTo>
                  <a:pt x="18226" y="21632"/>
                </a:lnTo>
                <a:close/>
                <a:moveTo>
                  <a:pt x="20138" y="2630"/>
                </a:moveTo>
                <a:lnTo>
                  <a:pt x="18823" y="2749"/>
                </a:lnTo>
                <a:lnTo>
                  <a:pt x="17509" y="2988"/>
                </a:lnTo>
                <a:lnTo>
                  <a:pt x="16254" y="3347"/>
                </a:lnTo>
                <a:lnTo>
                  <a:pt x="14939" y="3765"/>
                </a:lnTo>
                <a:lnTo>
                  <a:pt x="13684" y="4303"/>
                </a:lnTo>
                <a:lnTo>
                  <a:pt x="12430" y="4900"/>
                </a:lnTo>
                <a:lnTo>
                  <a:pt x="11234" y="5617"/>
                </a:lnTo>
                <a:lnTo>
                  <a:pt x="10039" y="6394"/>
                </a:lnTo>
                <a:lnTo>
                  <a:pt x="8904" y="7231"/>
                </a:lnTo>
                <a:lnTo>
                  <a:pt x="7888" y="8127"/>
                </a:lnTo>
                <a:lnTo>
                  <a:pt x="6872" y="9083"/>
                </a:lnTo>
                <a:lnTo>
                  <a:pt x="5976" y="10159"/>
                </a:lnTo>
                <a:lnTo>
                  <a:pt x="5139" y="11175"/>
                </a:lnTo>
                <a:lnTo>
                  <a:pt x="4363" y="12310"/>
                </a:lnTo>
                <a:lnTo>
                  <a:pt x="3705" y="13445"/>
                </a:lnTo>
                <a:lnTo>
                  <a:pt x="3227" y="14640"/>
                </a:lnTo>
                <a:lnTo>
                  <a:pt x="2809" y="15835"/>
                </a:lnTo>
                <a:lnTo>
                  <a:pt x="2510" y="16971"/>
                </a:lnTo>
                <a:lnTo>
                  <a:pt x="2331" y="18226"/>
                </a:lnTo>
                <a:lnTo>
                  <a:pt x="2271" y="19421"/>
                </a:lnTo>
                <a:lnTo>
                  <a:pt x="2331" y="20616"/>
                </a:lnTo>
                <a:lnTo>
                  <a:pt x="2450" y="21871"/>
                </a:lnTo>
                <a:lnTo>
                  <a:pt x="2630" y="23066"/>
                </a:lnTo>
                <a:lnTo>
                  <a:pt x="2988" y="24261"/>
                </a:lnTo>
                <a:lnTo>
                  <a:pt x="3347" y="25396"/>
                </a:lnTo>
                <a:lnTo>
                  <a:pt x="3825" y="26532"/>
                </a:lnTo>
                <a:lnTo>
                  <a:pt x="4363" y="27667"/>
                </a:lnTo>
                <a:lnTo>
                  <a:pt x="5020" y="28683"/>
                </a:lnTo>
                <a:lnTo>
                  <a:pt x="5737" y="29699"/>
                </a:lnTo>
                <a:lnTo>
                  <a:pt x="6454" y="30655"/>
                </a:lnTo>
                <a:lnTo>
                  <a:pt x="7291" y="31551"/>
                </a:lnTo>
                <a:lnTo>
                  <a:pt x="8187" y="32388"/>
                </a:lnTo>
                <a:lnTo>
                  <a:pt x="9262" y="33224"/>
                </a:lnTo>
                <a:lnTo>
                  <a:pt x="10398" y="33941"/>
                </a:lnTo>
                <a:lnTo>
                  <a:pt x="11533" y="34539"/>
                </a:lnTo>
                <a:lnTo>
                  <a:pt x="12728" y="35077"/>
                </a:lnTo>
                <a:lnTo>
                  <a:pt x="13983" y="35495"/>
                </a:lnTo>
                <a:lnTo>
                  <a:pt x="15238" y="35794"/>
                </a:lnTo>
                <a:lnTo>
                  <a:pt x="16493" y="36033"/>
                </a:lnTo>
                <a:lnTo>
                  <a:pt x="17748" y="36152"/>
                </a:lnTo>
                <a:lnTo>
                  <a:pt x="19062" y="36152"/>
                </a:lnTo>
                <a:lnTo>
                  <a:pt x="20377" y="36092"/>
                </a:lnTo>
                <a:lnTo>
                  <a:pt x="21692" y="35913"/>
                </a:lnTo>
                <a:lnTo>
                  <a:pt x="22946" y="35674"/>
                </a:lnTo>
                <a:lnTo>
                  <a:pt x="24261" y="35375"/>
                </a:lnTo>
                <a:lnTo>
                  <a:pt x="25516" y="34957"/>
                </a:lnTo>
                <a:lnTo>
                  <a:pt x="26711" y="34479"/>
                </a:lnTo>
                <a:lnTo>
                  <a:pt x="27966" y="33882"/>
                </a:lnTo>
                <a:lnTo>
                  <a:pt x="28444" y="33583"/>
                </a:lnTo>
                <a:lnTo>
                  <a:pt x="28862" y="33284"/>
                </a:lnTo>
                <a:lnTo>
                  <a:pt x="29221" y="32925"/>
                </a:lnTo>
                <a:lnTo>
                  <a:pt x="29520" y="32567"/>
                </a:lnTo>
                <a:lnTo>
                  <a:pt x="29699" y="32268"/>
                </a:lnTo>
                <a:lnTo>
                  <a:pt x="29818" y="32029"/>
                </a:lnTo>
                <a:lnTo>
                  <a:pt x="29818" y="31969"/>
                </a:lnTo>
                <a:lnTo>
                  <a:pt x="29699" y="31969"/>
                </a:lnTo>
                <a:lnTo>
                  <a:pt x="28444" y="32686"/>
                </a:lnTo>
                <a:lnTo>
                  <a:pt x="27129" y="33344"/>
                </a:lnTo>
                <a:lnTo>
                  <a:pt x="25815" y="33941"/>
                </a:lnTo>
                <a:lnTo>
                  <a:pt x="24500" y="34479"/>
                </a:lnTo>
                <a:lnTo>
                  <a:pt x="23126" y="34897"/>
                </a:lnTo>
                <a:lnTo>
                  <a:pt x="21751" y="35196"/>
                </a:lnTo>
                <a:lnTo>
                  <a:pt x="20317" y="35435"/>
                </a:lnTo>
                <a:lnTo>
                  <a:pt x="19600" y="35495"/>
                </a:lnTo>
                <a:lnTo>
                  <a:pt x="18883" y="35495"/>
                </a:lnTo>
                <a:lnTo>
                  <a:pt x="17688" y="35435"/>
                </a:lnTo>
                <a:lnTo>
                  <a:pt x="16493" y="35316"/>
                </a:lnTo>
                <a:lnTo>
                  <a:pt x="15298" y="35077"/>
                </a:lnTo>
                <a:lnTo>
                  <a:pt x="14103" y="34778"/>
                </a:lnTo>
                <a:lnTo>
                  <a:pt x="13027" y="34360"/>
                </a:lnTo>
                <a:lnTo>
                  <a:pt x="11892" y="33882"/>
                </a:lnTo>
                <a:lnTo>
                  <a:pt x="10876" y="33284"/>
                </a:lnTo>
                <a:lnTo>
                  <a:pt x="9860" y="32627"/>
                </a:lnTo>
                <a:lnTo>
                  <a:pt x="8904" y="31969"/>
                </a:lnTo>
                <a:lnTo>
                  <a:pt x="8008" y="31133"/>
                </a:lnTo>
                <a:lnTo>
                  <a:pt x="7171" y="30296"/>
                </a:lnTo>
                <a:lnTo>
                  <a:pt x="6394" y="29400"/>
                </a:lnTo>
                <a:lnTo>
                  <a:pt x="5677" y="28444"/>
                </a:lnTo>
                <a:lnTo>
                  <a:pt x="5080" y="27428"/>
                </a:lnTo>
                <a:lnTo>
                  <a:pt x="4542" y="26352"/>
                </a:lnTo>
                <a:lnTo>
                  <a:pt x="4064" y="25217"/>
                </a:lnTo>
                <a:lnTo>
                  <a:pt x="3645" y="23843"/>
                </a:lnTo>
                <a:lnTo>
                  <a:pt x="3347" y="22528"/>
                </a:lnTo>
                <a:lnTo>
                  <a:pt x="3167" y="21154"/>
                </a:lnTo>
                <a:lnTo>
                  <a:pt x="3108" y="19839"/>
                </a:lnTo>
                <a:lnTo>
                  <a:pt x="3167" y="18584"/>
                </a:lnTo>
                <a:lnTo>
                  <a:pt x="3287" y="17270"/>
                </a:lnTo>
                <a:lnTo>
                  <a:pt x="3586" y="16074"/>
                </a:lnTo>
                <a:lnTo>
                  <a:pt x="4004" y="14820"/>
                </a:lnTo>
                <a:lnTo>
                  <a:pt x="4482" y="13684"/>
                </a:lnTo>
                <a:lnTo>
                  <a:pt x="5080" y="12549"/>
                </a:lnTo>
                <a:lnTo>
                  <a:pt x="5737" y="11473"/>
                </a:lnTo>
                <a:lnTo>
                  <a:pt x="6573" y="10398"/>
                </a:lnTo>
                <a:lnTo>
                  <a:pt x="7410" y="9442"/>
                </a:lnTo>
                <a:lnTo>
                  <a:pt x="8366" y="8486"/>
                </a:lnTo>
                <a:lnTo>
                  <a:pt x="9382" y="7649"/>
                </a:lnTo>
                <a:lnTo>
                  <a:pt x="10517" y="6812"/>
                </a:lnTo>
                <a:lnTo>
                  <a:pt x="11892" y="5976"/>
                </a:lnTo>
                <a:lnTo>
                  <a:pt x="13386" y="5199"/>
                </a:lnTo>
                <a:lnTo>
                  <a:pt x="14162" y="4840"/>
                </a:lnTo>
                <a:lnTo>
                  <a:pt x="14999" y="4542"/>
                </a:lnTo>
                <a:lnTo>
                  <a:pt x="15836" y="4303"/>
                </a:lnTo>
                <a:lnTo>
                  <a:pt x="16672" y="4064"/>
                </a:lnTo>
                <a:lnTo>
                  <a:pt x="17509" y="3884"/>
                </a:lnTo>
                <a:lnTo>
                  <a:pt x="18345" y="3705"/>
                </a:lnTo>
                <a:lnTo>
                  <a:pt x="19242" y="3586"/>
                </a:lnTo>
                <a:lnTo>
                  <a:pt x="20078" y="3526"/>
                </a:lnTo>
                <a:lnTo>
                  <a:pt x="20915" y="3526"/>
                </a:lnTo>
                <a:lnTo>
                  <a:pt x="21751" y="3586"/>
                </a:lnTo>
                <a:lnTo>
                  <a:pt x="22588" y="3705"/>
                </a:lnTo>
                <a:lnTo>
                  <a:pt x="23365" y="3884"/>
                </a:lnTo>
                <a:lnTo>
                  <a:pt x="24082" y="4064"/>
                </a:lnTo>
                <a:lnTo>
                  <a:pt x="24739" y="4303"/>
                </a:lnTo>
                <a:lnTo>
                  <a:pt x="25396" y="4601"/>
                </a:lnTo>
                <a:lnTo>
                  <a:pt x="26054" y="4900"/>
                </a:lnTo>
                <a:lnTo>
                  <a:pt x="26651" y="5259"/>
                </a:lnTo>
                <a:lnTo>
                  <a:pt x="27249" y="5677"/>
                </a:lnTo>
                <a:lnTo>
                  <a:pt x="27846" y="6095"/>
                </a:lnTo>
                <a:lnTo>
                  <a:pt x="28384" y="6514"/>
                </a:lnTo>
                <a:lnTo>
                  <a:pt x="29460" y="7529"/>
                </a:lnTo>
                <a:lnTo>
                  <a:pt x="30416" y="8605"/>
                </a:lnTo>
                <a:lnTo>
                  <a:pt x="31252" y="9740"/>
                </a:lnTo>
                <a:lnTo>
                  <a:pt x="32029" y="10936"/>
                </a:lnTo>
                <a:lnTo>
                  <a:pt x="32806" y="12370"/>
                </a:lnTo>
                <a:lnTo>
                  <a:pt x="33463" y="13804"/>
                </a:lnTo>
                <a:lnTo>
                  <a:pt x="34001" y="15357"/>
                </a:lnTo>
                <a:lnTo>
                  <a:pt x="34240" y="16134"/>
                </a:lnTo>
                <a:lnTo>
                  <a:pt x="34419" y="16911"/>
                </a:lnTo>
                <a:lnTo>
                  <a:pt x="34599" y="17688"/>
                </a:lnTo>
                <a:lnTo>
                  <a:pt x="34659" y="18465"/>
                </a:lnTo>
                <a:lnTo>
                  <a:pt x="34778" y="19241"/>
                </a:lnTo>
                <a:lnTo>
                  <a:pt x="34778" y="20078"/>
                </a:lnTo>
                <a:lnTo>
                  <a:pt x="34718" y="20855"/>
                </a:lnTo>
                <a:lnTo>
                  <a:pt x="34659" y="21691"/>
                </a:lnTo>
                <a:lnTo>
                  <a:pt x="34539" y="22468"/>
                </a:lnTo>
                <a:lnTo>
                  <a:pt x="34419" y="23245"/>
                </a:lnTo>
                <a:lnTo>
                  <a:pt x="34180" y="23962"/>
                </a:lnTo>
                <a:lnTo>
                  <a:pt x="33941" y="24619"/>
                </a:lnTo>
                <a:lnTo>
                  <a:pt x="33702" y="25277"/>
                </a:lnTo>
                <a:lnTo>
                  <a:pt x="33404" y="25934"/>
                </a:lnTo>
                <a:lnTo>
                  <a:pt x="33045" y="26532"/>
                </a:lnTo>
                <a:lnTo>
                  <a:pt x="32687" y="27189"/>
                </a:lnTo>
                <a:lnTo>
                  <a:pt x="31850" y="28324"/>
                </a:lnTo>
                <a:lnTo>
                  <a:pt x="30894" y="29519"/>
                </a:lnTo>
                <a:lnTo>
                  <a:pt x="29878" y="30595"/>
                </a:lnTo>
                <a:lnTo>
                  <a:pt x="29400" y="31013"/>
                </a:lnTo>
                <a:lnTo>
                  <a:pt x="29161" y="31252"/>
                </a:lnTo>
                <a:lnTo>
                  <a:pt x="28982" y="31491"/>
                </a:lnTo>
                <a:lnTo>
                  <a:pt x="28683" y="31910"/>
                </a:lnTo>
                <a:lnTo>
                  <a:pt x="28563" y="32149"/>
                </a:lnTo>
                <a:lnTo>
                  <a:pt x="28623" y="32208"/>
                </a:lnTo>
                <a:lnTo>
                  <a:pt x="28683" y="32149"/>
                </a:lnTo>
                <a:lnTo>
                  <a:pt x="29639" y="31312"/>
                </a:lnTo>
                <a:lnTo>
                  <a:pt x="30535" y="30416"/>
                </a:lnTo>
                <a:lnTo>
                  <a:pt x="31372" y="29519"/>
                </a:lnTo>
                <a:lnTo>
                  <a:pt x="32149" y="28623"/>
                </a:lnTo>
                <a:lnTo>
                  <a:pt x="32806" y="27607"/>
                </a:lnTo>
                <a:lnTo>
                  <a:pt x="33404" y="26651"/>
                </a:lnTo>
                <a:lnTo>
                  <a:pt x="33941" y="25576"/>
                </a:lnTo>
                <a:lnTo>
                  <a:pt x="34360" y="24560"/>
                </a:lnTo>
                <a:lnTo>
                  <a:pt x="34718" y="23424"/>
                </a:lnTo>
                <a:lnTo>
                  <a:pt x="35017" y="22349"/>
                </a:lnTo>
                <a:lnTo>
                  <a:pt x="35196" y="21213"/>
                </a:lnTo>
                <a:lnTo>
                  <a:pt x="35256" y="20018"/>
                </a:lnTo>
                <a:lnTo>
                  <a:pt x="35256" y="18823"/>
                </a:lnTo>
                <a:lnTo>
                  <a:pt x="35137" y="17628"/>
                </a:lnTo>
                <a:lnTo>
                  <a:pt x="34957" y="16433"/>
                </a:lnTo>
                <a:lnTo>
                  <a:pt x="34599" y="15178"/>
                </a:lnTo>
                <a:lnTo>
                  <a:pt x="34240" y="13983"/>
                </a:lnTo>
                <a:lnTo>
                  <a:pt x="33762" y="12788"/>
                </a:lnTo>
                <a:lnTo>
                  <a:pt x="33224" y="11593"/>
                </a:lnTo>
                <a:lnTo>
                  <a:pt x="32567" y="10457"/>
                </a:lnTo>
                <a:lnTo>
                  <a:pt x="31850" y="9322"/>
                </a:lnTo>
                <a:lnTo>
                  <a:pt x="31133" y="8306"/>
                </a:lnTo>
                <a:lnTo>
                  <a:pt x="30296" y="7290"/>
                </a:lnTo>
                <a:lnTo>
                  <a:pt x="29400" y="6334"/>
                </a:lnTo>
                <a:lnTo>
                  <a:pt x="28444" y="5498"/>
                </a:lnTo>
                <a:lnTo>
                  <a:pt x="27368" y="4781"/>
                </a:lnTo>
                <a:lnTo>
                  <a:pt x="26293" y="4123"/>
                </a:lnTo>
                <a:lnTo>
                  <a:pt x="25157" y="3526"/>
                </a:lnTo>
                <a:lnTo>
                  <a:pt x="23962" y="3108"/>
                </a:lnTo>
                <a:lnTo>
                  <a:pt x="23365" y="2928"/>
                </a:lnTo>
                <a:lnTo>
                  <a:pt x="22767" y="2809"/>
                </a:lnTo>
                <a:lnTo>
                  <a:pt x="22110" y="2749"/>
                </a:lnTo>
                <a:lnTo>
                  <a:pt x="21453" y="2689"/>
                </a:lnTo>
                <a:lnTo>
                  <a:pt x="20795" y="2630"/>
                </a:lnTo>
                <a:close/>
                <a:moveTo>
                  <a:pt x="21094" y="0"/>
                </a:moveTo>
                <a:lnTo>
                  <a:pt x="20915" y="60"/>
                </a:lnTo>
                <a:lnTo>
                  <a:pt x="20855" y="239"/>
                </a:lnTo>
                <a:lnTo>
                  <a:pt x="20855" y="419"/>
                </a:lnTo>
                <a:lnTo>
                  <a:pt x="20915" y="598"/>
                </a:lnTo>
                <a:lnTo>
                  <a:pt x="21034" y="777"/>
                </a:lnTo>
                <a:lnTo>
                  <a:pt x="21273" y="897"/>
                </a:lnTo>
                <a:lnTo>
                  <a:pt x="21453" y="1016"/>
                </a:lnTo>
                <a:lnTo>
                  <a:pt x="22349" y="1255"/>
                </a:lnTo>
                <a:lnTo>
                  <a:pt x="23185" y="1494"/>
                </a:lnTo>
                <a:lnTo>
                  <a:pt x="24022" y="1853"/>
                </a:lnTo>
                <a:lnTo>
                  <a:pt x="24859" y="2152"/>
                </a:lnTo>
                <a:lnTo>
                  <a:pt x="25635" y="2570"/>
                </a:lnTo>
                <a:lnTo>
                  <a:pt x="26412" y="2988"/>
                </a:lnTo>
                <a:lnTo>
                  <a:pt x="27189" y="3406"/>
                </a:lnTo>
                <a:lnTo>
                  <a:pt x="27966" y="3884"/>
                </a:lnTo>
                <a:lnTo>
                  <a:pt x="28683" y="4422"/>
                </a:lnTo>
                <a:lnTo>
                  <a:pt x="29340" y="4900"/>
                </a:lnTo>
                <a:lnTo>
                  <a:pt x="29998" y="5498"/>
                </a:lnTo>
                <a:lnTo>
                  <a:pt x="30655" y="6036"/>
                </a:lnTo>
                <a:lnTo>
                  <a:pt x="31252" y="6633"/>
                </a:lnTo>
                <a:lnTo>
                  <a:pt x="31790" y="7290"/>
                </a:lnTo>
                <a:lnTo>
                  <a:pt x="32328" y="7948"/>
                </a:lnTo>
                <a:lnTo>
                  <a:pt x="32866" y="8605"/>
                </a:lnTo>
                <a:lnTo>
                  <a:pt x="33344" y="9322"/>
                </a:lnTo>
                <a:lnTo>
                  <a:pt x="33822" y="10039"/>
                </a:lnTo>
                <a:lnTo>
                  <a:pt x="34240" y="10756"/>
                </a:lnTo>
                <a:lnTo>
                  <a:pt x="34599" y="11533"/>
                </a:lnTo>
                <a:lnTo>
                  <a:pt x="34957" y="12310"/>
                </a:lnTo>
                <a:lnTo>
                  <a:pt x="35316" y="13087"/>
                </a:lnTo>
                <a:lnTo>
                  <a:pt x="35555" y="13923"/>
                </a:lnTo>
                <a:lnTo>
                  <a:pt x="35794" y="14760"/>
                </a:lnTo>
                <a:lnTo>
                  <a:pt x="35973" y="15596"/>
                </a:lnTo>
                <a:lnTo>
                  <a:pt x="36152" y="16373"/>
                </a:lnTo>
                <a:lnTo>
                  <a:pt x="36272" y="17210"/>
                </a:lnTo>
                <a:lnTo>
                  <a:pt x="36332" y="18106"/>
                </a:lnTo>
                <a:lnTo>
                  <a:pt x="36391" y="18943"/>
                </a:lnTo>
                <a:lnTo>
                  <a:pt x="36391" y="19779"/>
                </a:lnTo>
                <a:lnTo>
                  <a:pt x="36332" y="20676"/>
                </a:lnTo>
                <a:lnTo>
                  <a:pt x="36272" y="21512"/>
                </a:lnTo>
                <a:lnTo>
                  <a:pt x="36152" y="22349"/>
                </a:lnTo>
                <a:lnTo>
                  <a:pt x="36033" y="23185"/>
                </a:lnTo>
                <a:lnTo>
                  <a:pt x="35854" y="24022"/>
                </a:lnTo>
                <a:lnTo>
                  <a:pt x="35615" y="24858"/>
                </a:lnTo>
                <a:lnTo>
                  <a:pt x="35376" y="25695"/>
                </a:lnTo>
                <a:lnTo>
                  <a:pt x="35077" y="26532"/>
                </a:lnTo>
                <a:lnTo>
                  <a:pt x="34778" y="27308"/>
                </a:lnTo>
                <a:lnTo>
                  <a:pt x="34419" y="28085"/>
                </a:lnTo>
                <a:lnTo>
                  <a:pt x="34061" y="28862"/>
                </a:lnTo>
                <a:lnTo>
                  <a:pt x="33583" y="29579"/>
                </a:lnTo>
                <a:lnTo>
                  <a:pt x="33165" y="30296"/>
                </a:lnTo>
                <a:lnTo>
                  <a:pt x="32687" y="31013"/>
                </a:lnTo>
                <a:lnTo>
                  <a:pt x="32149" y="31671"/>
                </a:lnTo>
                <a:lnTo>
                  <a:pt x="31611" y="32268"/>
                </a:lnTo>
                <a:lnTo>
                  <a:pt x="31013" y="32866"/>
                </a:lnTo>
                <a:lnTo>
                  <a:pt x="30416" y="33463"/>
                </a:lnTo>
                <a:lnTo>
                  <a:pt x="29759" y="34001"/>
                </a:lnTo>
                <a:lnTo>
                  <a:pt x="29101" y="34479"/>
                </a:lnTo>
                <a:lnTo>
                  <a:pt x="28384" y="34957"/>
                </a:lnTo>
                <a:lnTo>
                  <a:pt x="27667" y="35375"/>
                </a:lnTo>
                <a:lnTo>
                  <a:pt x="26890" y="35734"/>
                </a:lnTo>
                <a:lnTo>
                  <a:pt x="26054" y="36092"/>
                </a:lnTo>
                <a:lnTo>
                  <a:pt x="25277" y="36331"/>
                </a:lnTo>
                <a:lnTo>
                  <a:pt x="24381" y="36571"/>
                </a:lnTo>
                <a:lnTo>
                  <a:pt x="23484" y="36810"/>
                </a:lnTo>
                <a:lnTo>
                  <a:pt x="22588" y="36929"/>
                </a:lnTo>
                <a:lnTo>
                  <a:pt x="21632" y="37049"/>
                </a:lnTo>
                <a:lnTo>
                  <a:pt x="20676" y="37108"/>
                </a:lnTo>
                <a:lnTo>
                  <a:pt x="19720" y="37168"/>
                </a:lnTo>
                <a:lnTo>
                  <a:pt x="18704" y="37108"/>
                </a:lnTo>
                <a:lnTo>
                  <a:pt x="17748" y="37049"/>
                </a:lnTo>
                <a:lnTo>
                  <a:pt x="16732" y="36989"/>
                </a:lnTo>
                <a:lnTo>
                  <a:pt x="15776" y="36869"/>
                </a:lnTo>
                <a:lnTo>
                  <a:pt x="14760" y="36690"/>
                </a:lnTo>
                <a:lnTo>
                  <a:pt x="13804" y="36451"/>
                </a:lnTo>
                <a:lnTo>
                  <a:pt x="12848" y="36212"/>
                </a:lnTo>
                <a:lnTo>
                  <a:pt x="11892" y="35913"/>
                </a:lnTo>
                <a:lnTo>
                  <a:pt x="10995" y="35555"/>
                </a:lnTo>
                <a:lnTo>
                  <a:pt x="10039" y="35136"/>
                </a:lnTo>
                <a:lnTo>
                  <a:pt x="9143" y="34718"/>
                </a:lnTo>
                <a:lnTo>
                  <a:pt x="8306" y="34300"/>
                </a:lnTo>
                <a:lnTo>
                  <a:pt x="7470" y="33762"/>
                </a:lnTo>
                <a:lnTo>
                  <a:pt x="6693" y="33224"/>
                </a:lnTo>
                <a:lnTo>
                  <a:pt x="5916" y="32686"/>
                </a:lnTo>
                <a:lnTo>
                  <a:pt x="5199" y="32089"/>
                </a:lnTo>
                <a:lnTo>
                  <a:pt x="4542" y="31432"/>
                </a:lnTo>
                <a:lnTo>
                  <a:pt x="3885" y="30714"/>
                </a:lnTo>
                <a:lnTo>
                  <a:pt x="3347" y="29997"/>
                </a:lnTo>
                <a:lnTo>
                  <a:pt x="2809" y="29221"/>
                </a:lnTo>
                <a:lnTo>
                  <a:pt x="2331" y="28384"/>
                </a:lnTo>
                <a:lnTo>
                  <a:pt x="1913" y="27547"/>
                </a:lnTo>
                <a:lnTo>
                  <a:pt x="1554" y="26711"/>
                </a:lnTo>
                <a:lnTo>
                  <a:pt x="1255" y="25755"/>
                </a:lnTo>
                <a:lnTo>
                  <a:pt x="1076" y="24799"/>
                </a:lnTo>
                <a:lnTo>
                  <a:pt x="956" y="23843"/>
                </a:lnTo>
                <a:lnTo>
                  <a:pt x="837" y="22767"/>
                </a:lnTo>
                <a:lnTo>
                  <a:pt x="837" y="21751"/>
                </a:lnTo>
                <a:lnTo>
                  <a:pt x="897" y="20735"/>
                </a:lnTo>
                <a:lnTo>
                  <a:pt x="1016" y="19660"/>
                </a:lnTo>
                <a:lnTo>
                  <a:pt x="1196" y="18644"/>
                </a:lnTo>
                <a:lnTo>
                  <a:pt x="1375" y="17628"/>
                </a:lnTo>
                <a:lnTo>
                  <a:pt x="1674" y="16553"/>
                </a:lnTo>
                <a:lnTo>
                  <a:pt x="1972" y="15596"/>
                </a:lnTo>
                <a:lnTo>
                  <a:pt x="2331" y="14581"/>
                </a:lnTo>
                <a:lnTo>
                  <a:pt x="2749" y="13625"/>
                </a:lnTo>
                <a:lnTo>
                  <a:pt x="3167" y="12668"/>
                </a:lnTo>
                <a:lnTo>
                  <a:pt x="3705" y="11712"/>
                </a:lnTo>
                <a:lnTo>
                  <a:pt x="4243" y="10816"/>
                </a:lnTo>
                <a:lnTo>
                  <a:pt x="4781" y="9920"/>
                </a:lnTo>
                <a:lnTo>
                  <a:pt x="5438" y="9083"/>
                </a:lnTo>
                <a:lnTo>
                  <a:pt x="6095" y="8306"/>
                </a:lnTo>
                <a:lnTo>
                  <a:pt x="6813" y="7529"/>
                </a:lnTo>
                <a:lnTo>
                  <a:pt x="7530" y="6812"/>
                </a:lnTo>
                <a:lnTo>
                  <a:pt x="8306" y="6155"/>
                </a:lnTo>
                <a:lnTo>
                  <a:pt x="9143" y="5558"/>
                </a:lnTo>
                <a:lnTo>
                  <a:pt x="9980" y="4960"/>
                </a:lnTo>
                <a:lnTo>
                  <a:pt x="10816" y="4422"/>
                </a:lnTo>
                <a:lnTo>
                  <a:pt x="11712" y="3944"/>
                </a:lnTo>
                <a:lnTo>
                  <a:pt x="12669" y="3526"/>
                </a:lnTo>
                <a:lnTo>
                  <a:pt x="13625" y="3108"/>
                </a:lnTo>
                <a:lnTo>
                  <a:pt x="14640" y="2809"/>
                </a:lnTo>
                <a:lnTo>
                  <a:pt x="15656" y="2510"/>
                </a:lnTo>
                <a:lnTo>
                  <a:pt x="16672" y="2271"/>
                </a:lnTo>
                <a:lnTo>
                  <a:pt x="17748" y="2092"/>
                </a:lnTo>
                <a:lnTo>
                  <a:pt x="19959" y="1972"/>
                </a:lnTo>
                <a:lnTo>
                  <a:pt x="21273" y="1912"/>
                </a:lnTo>
                <a:lnTo>
                  <a:pt x="21751" y="1853"/>
                </a:lnTo>
                <a:lnTo>
                  <a:pt x="21871" y="1793"/>
                </a:lnTo>
                <a:lnTo>
                  <a:pt x="21871" y="1673"/>
                </a:lnTo>
                <a:lnTo>
                  <a:pt x="21811" y="1614"/>
                </a:lnTo>
                <a:lnTo>
                  <a:pt x="21453" y="1554"/>
                </a:lnTo>
                <a:lnTo>
                  <a:pt x="20915" y="1494"/>
                </a:lnTo>
                <a:lnTo>
                  <a:pt x="20198" y="1494"/>
                </a:lnTo>
                <a:lnTo>
                  <a:pt x="19301" y="1554"/>
                </a:lnTo>
                <a:lnTo>
                  <a:pt x="18286" y="1614"/>
                </a:lnTo>
                <a:lnTo>
                  <a:pt x="17150" y="1793"/>
                </a:lnTo>
                <a:lnTo>
                  <a:pt x="15955" y="2032"/>
                </a:lnTo>
                <a:lnTo>
                  <a:pt x="14700" y="2331"/>
                </a:lnTo>
                <a:lnTo>
                  <a:pt x="13386" y="2689"/>
                </a:lnTo>
                <a:lnTo>
                  <a:pt x="12071" y="3167"/>
                </a:lnTo>
                <a:lnTo>
                  <a:pt x="10816" y="3705"/>
                </a:lnTo>
                <a:lnTo>
                  <a:pt x="9561" y="4303"/>
                </a:lnTo>
                <a:lnTo>
                  <a:pt x="8426" y="5080"/>
                </a:lnTo>
                <a:lnTo>
                  <a:pt x="7888" y="5438"/>
                </a:lnTo>
                <a:lnTo>
                  <a:pt x="7350" y="5856"/>
                </a:lnTo>
                <a:lnTo>
                  <a:pt x="6872" y="6334"/>
                </a:lnTo>
                <a:lnTo>
                  <a:pt x="6454" y="6812"/>
                </a:lnTo>
                <a:lnTo>
                  <a:pt x="5677" y="7768"/>
                </a:lnTo>
                <a:lnTo>
                  <a:pt x="4900" y="8725"/>
                </a:lnTo>
                <a:lnTo>
                  <a:pt x="4243" y="9800"/>
                </a:lnTo>
                <a:lnTo>
                  <a:pt x="3526" y="10816"/>
                </a:lnTo>
                <a:lnTo>
                  <a:pt x="2928" y="11951"/>
                </a:lnTo>
                <a:lnTo>
                  <a:pt x="2331" y="13087"/>
                </a:lnTo>
                <a:lnTo>
                  <a:pt x="1793" y="14222"/>
                </a:lnTo>
                <a:lnTo>
                  <a:pt x="1315" y="15417"/>
                </a:lnTo>
                <a:lnTo>
                  <a:pt x="956" y="16612"/>
                </a:lnTo>
                <a:lnTo>
                  <a:pt x="598" y="17867"/>
                </a:lnTo>
                <a:lnTo>
                  <a:pt x="299" y="19062"/>
                </a:lnTo>
                <a:lnTo>
                  <a:pt x="120" y="20317"/>
                </a:lnTo>
                <a:lnTo>
                  <a:pt x="0" y="21512"/>
                </a:lnTo>
                <a:lnTo>
                  <a:pt x="0" y="22767"/>
                </a:lnTo>
                <a:lnTo>
                  <a:pt x="0" y="23962"/>
                </a:lnTo>
                <a:lnTo>
                  <a:pt x="180" y="25217"/>
                </a:lnTo>
                <a:lnTo>
                  <a:pt x="419" y="26412"/>
                </a:lnTo>
                <a:lnTo>
                  <a:pt x="777" y="27607"/>
                </a:lnTo>
                <a:lnTo>
                  <a:pt x="1255" y="28743"/>
                </a:lnTo>
                <a:lnTo>
                  <a:pt x="1853" y="29758"/>
                </a:lnTo>
                <a:lnTo>
                  <a:pt x="2510" y="30774"/>
                </a:lnTo>
                <a:lnTo>
                  <a:pt x="3227" y="31730"/>
                </a:lnTo>
                <a:lnTo>
                  <a:pt x="4064" y="32627"/>
                </a:lnTo>
                <a:lnTo>
                  <a:pt x="4900" y="33403"/>
                </a:lnTo>
                <a:lnTo>
                  <a:pt x="5856" y="34180"/>
                </a:lnTo>
                <a:lnTo>
                  <a:pt x="6872" y="34897"/>
                </a:lnTo>
                <a:lnTo>
                  <a:pt x="7948" y="35555"/>
                </a:lnTo>
                <a:lnTo>
                  <a:pt x="9083" y="36092"/>
                </a:lnTo>
                <a:lnTo>
                  <a:pt x="10219" y="36630"/>
                </a:lnTo>
                <a:lnTo>
                  <a:pt x="11414" y="37049"/>
                </a:lnTo>
                <a:lnTo>
                  <a:pt x="12609" y="37407"/>
                </a:lnTo>
                <a:lnTo>
                  <a:pt x="13864" y="37766"/>
                </a:lnTo>
                <a:lnTo>
                  <a:pt x="15119" y="38005"/>
                </a:lnTo>
                <a:lnTo>
                  <a:pt x="16433" y="38184"/>
                </a:lnTo>
                <a:lnTo>
                  <a:pt x="17688" y="38303"/>
                </a:lnTo>
                <a:lnTo>
                  <a:pt x="20257" y="38303"/>
                </a:lnTo>
                <a:lnTo>
                  <a:pt x="21512" y="38184"/>
                </a:lnTo>
                <a:lnTo>
                  <a:pt x="22767" y="38064"/>
                </a:lnTo>
                <a:lnTo>
                  <a:pt x="24022" y="37825"/>
                </a:lnTo>
                <a:lnTo>
                  <a:pt x="25217" y="37467"/>
                </a:lnTo>
                <a:lnTo>
                  <a:pt x="26353" y="37108"/>
                </a:lnTo>
                <a:lnTo>
                  <a:pt x="27488" y="36630"/>
                </a:lnTo>
                <a:lnTo>
                  <a:pt x="28563" y="36092"/>
                </a:lnTo>
                <a:lnTo>
                  <a:pt x="29579" y="35495"/>
                </a:lnTo>
                <a:lnTo>
                  <a:pt x="30595" y="34838"/>
                </a:lnTo>
                <a:lnTo>
                  <a:pt x="31491" y="34061"/>
                </a:lnTo>
                <a:lnTo>
                  <a:pt x="32328" y="33224"/>
                </a:lnTo>
                <a:lnTo>
                  <a:pt x="33165" y="32268"/>
                </a:lnTo>
                <a:lnTo>
                  <a:pt x="33882" y="31252"/>
                </a:lnTo>
                <a:lnTo>
                  <a:pt x="34599" y="30177"/>
                </a:lnTo>
                <a:lnTo>
                  <a:pt x="35196" y="29041"/>
                </a:lnTo>
                <a:lnTo>
                  <a:pt x="35734" y="27906"/>
                </a:lnTo>
                <a:lnTo>
                  <a:pt x="36212" y="26711"/>
                </a:lnTo>
                <a:lnTo>
                  <a:pt x="36630" y="25516"/>
                </a:lnTo>
                <a:lnTo>
                  <a:pt x="36929" y="24261"/>
                </a:lnTo>
                <a:lnTo>
                  <a:pt x="37168" y="23006"/>
                </a:lnTo>
                <a:lnTo>
                  <a:pt x="37347" y="21751"/>
                </a:lnTo>
                <a:lnTo>
                  <a:pt x="37467" y="20496"/>
                </a:lnTo>
                <a:lnTo>
                  <a:pt x="37467" y="19241"/>
                </a:lnTo>
                <a:lnTo>
                  <a:pt x="37407" y="17927"/>
                </a:lnTo>
                <a:lnTo>
                  <a:pt x="37288" y="16672"/>
                </a:lnTo>
                <a:lnTo>
                  <a:pt x="37108" y="15417"/>
                </a:lnTo>
                <a:lnTo>
                  <a:pt x="36810" y="14162"/>
                </a:lnTo>
                <a:lnTo>
                  <a:pt x="36571" y="13385"/>
                </a:lnTo>
                <a:lnTo>
                  <a:pt x="36272" y="12609"/>
                </a:lnTo>
                <a:lnTo>
                  <a:pt x="35973" y="11832"/>
                </a:lnTo>
                <a:lnTo>
                  <a:pt x="35615" y="11055"/>
                </a:lnTo>
                <a:lnTo>
                  <a:pt x="35256" y="10338"/>
                </a:lnTo>
                <a:lnTo>
                  <a:pt x="34898" y="9621"/>
                </a:lnTo>
                <a:lnTo>
                  <a:pt x="34001" y="8187"/>
                </a:lnTo>
                <a:lnTo>
                  <a:pt x="32985" y="6872"/>
                </a:lnTo>
                <a:lnTo>
                  <a:pt x="31850" y="5677"/>
                </a:lnTo>
                <a:lnTo>
                  <a:pt x="30655" y="4542"/>
                </a:lnTo>
                <a:lnTo>
                  <a:pt x="29340" y="3526"/>
                </a:lnTo>
                <a:lnTo>
                  <a:pt x="28085" y="2630"/>
                </a:lnTo>
                <a:lnTo>
                  <a:pt x="26771" y="1912"/>
                </a:lnTo>
                <a:lnTo>
                  <a:pt x="25396" y="1255"/>
                </a:lnTo>
                <a:lnTo>
                  <a:pt x="23962" y="717"/>
                </a:lnTo>
                <a:lnTo>
                  <a:pt x="22648" y="299"/>
                </a:lnTo>
                <a:lnTo>
                  <a:pt x="2133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0" name="Google Shape;140;p5"/>
          <p:cNvSpPr/>
          <p:nvPr/>
        </p:nvSpPr>
        <p:spPr>
          <a:xfrm rot="-548659">
            <a:off x="11297741" y="5384373"/>
            <a:ext cx="1021139" cy="764681"/>
          </a:xfrm>
          <a:custGeom>
            <a:avLst/>
            <a:gdLst/>
            <a:ahLst/>
            <a:cxnLst/>
            <a:rect l="l" t="t" r="r" b="b"/>
            <a:pathLst>
              <a:path w="38304" h="28684" extrusionOk="0">
                <a:moveTo>
                  <a:pt x="33404" y="2690"/>
                </a:moveTo>
                <a:lnTo>
                  <a:pt x="34061" y="5200"/>
                </a:lnTo>
                <a:lnTo>
                  <a:pt x="34778" y="7769"/>
                </a:lnTo>
                <a:lnTo>
                  <a:pt x="35017" y="9084"/>
                </a:lnTo>
                <a:lnTo>
                  <a:pt x="35256" y="10398"/>
                </a:lnTo>
                <a:lnTo>
                  <a:pt x="35316" y="11713"/>
                </a:lnTo>
                <a:lnTo>
                  <a:pt x="35316" y="12370"/>
                </a:lnTo>
                <a:lnTo>
                  <a:pt x="35316" y="12968"/>
                </a:lnTo>
                <a:lnTo>
                  <a:pt x="33344" y="12251"/>
                </a:lnTo>
                <a:lnTo>
                  <a:pt x="31313" y="11593"/>
                </a:lnTo>
                <a:lnTo>
                  <a:pt x="29281" y="10996"/>
                </a:lnTo>
                <a:lnTo>
                  <a:pt x="27249" y="10458"/>
                </a:lnTo>
                <a:lnTo>
                  <a:pt x="25277" y="9861"/>
                </a:lnTo>
                <a:lnTo>
                  <a:pt x="23186" y="9323"/>
                </a:lnTo>
                <a:lnTo>
                  <a:pt x="22170" y="9084"/>
                </a:lnTo>
                <a:lnTo>
                  <a:pt x="21094" y="8904"/>
                </a:lnTo>
                <a:lnTo>
                  <a:pt x="20079" y="8785"/>
                </a:lnTo>
                <a:lnTo>
                  <a:pt x="19063" y="8665"/>
                </a:lnTo>
                <a:lnTo>
                  <a:pt x="26233" y="5678"/>
                </a:lnTo>
                <a:lnTo>
                  <a:pt x="33404" y="2690"/>
                </a:lnTo>
                <a:close/>
                <a:moveTo>
                  <a:pt x="17330" y="9442"/>
                </a:moveTo>
                <a:lnTo>
                  <a:pt x="17330" y="9502"/>
                </a:lnTo>
                <a:lnTo>
                  <a:pt x="17270" y="9622"/>
                </a:lnTo>
                <a:lnTo>
                  <a:pt x="17091" y="9980"/>
                </a:lnTo>
                <a:lnTo>
                  <a:pt x="16493" y="10936"/>
                </a:lnTo>
                <a:lnTo>
                  <a:pt x="15358" y="12490"/>
                </a:lnTo>
                <a:lnTo>
                  <a:pt x="14223" y="14342"/>
                </a:lnTo>
                <a:lnTo>
                  <a:pt x="13147" y="16195"/>
                </a:lnTo>
                <a:lnTo>
                  <a:pt x="10996" y="19959"/>
                </a:lnTo>
                <a:lnTo>
                  <a:pt x="10697" y="20676"/>
                </a:lnTo>
                <a:lnTo>
                  <a:pt x="10338" y="21513"/>
                </a:lnTo>
                <a:lnTo>
                  <a:pt x="9920" y="22349"/>
                </a:lnTo>
                <a:lnTo>
                  <a:pt x="9741" y="22708"/>
                </a:lnTo>
                <a:lnTo>
                  <a:pt x="9502" y="22947"/>
                </a:lnTo>
                <a:lnTo>
                  <a:pt x="9263" y="23126"/>
                </a:lnTo>
                <a:lnTo>
                  <a:pt x="8964" y="23186"/>
                </a:lnTo>
                <a:lnTo>
                  <a:pt x="8665" y="23186"/>
                </a:lnTo>
                <a:lnTo>
                  <a:pt x="8367" y="23126"/>
                </a:lnTo>
                <a:lnTo>
                  <a:pt x="8068" y="23007"/>
                </a:lnTo>
                <a:lnTo>
                  <a:pt x="7709" y="22827"/>
                </a:lnTo>
                <a:lnTo>
                  <a:pt x="6992" y="22349"/>
                </a:lnTo>
                <a:lnTo>
                  <a:pt x="6275" y="21812"/>
                </a:lnTo>
                <a:lnTo>
                  <a:pt x="5618" y="21274"/>
                </a:lnTo>
                <a:lnTo>
                  <a:pt x="4602" y="20318"/>
                </a:lnTo>
                <a:lnTo>
                  <a:pt x="3945" y="19660"/>
                </a:lnTo>
                <a:lnTo>
                  <a:pt x="3347" y="19003"/>
                </a:lnTo>
                <a:lnTo>
                  <a:pt x="2750" y="18286"/>
                </a:lnTo>
                <a:lnTo>
                  <a:pt x="2272" y="17509"/>
                </a:lnTo>
                <a:lnTo>
                  <a:pt x="2032" y="17031"/>
                </a:lnTo>
                <a:lnTo>
                  <a:pt x="1913" y="16673"/>
                </a:lnTo>
                <a:lnTo>
                  <a:pt x="1853" y="16493"/>
                </a:lnTo>
                <a:lnTo>
                  <a:pt x="1913" y="16314"/>
                </a:lnTo>
                <a:lnTo>
                  <a:pt x="1973" y="16195"/>
                </a:lnTo>
                <a:lnTo>
                  <a:pt x="2092" y="16015"/>
                </a:lnTo>
                <a:lnTo>
                  <a:pt x="2331" y="15836"/>
                </a:lnTo>
                <a:lnTo>
                  <a:pt x="2570" y="15657"/>
                </a:lnTo>
                <a:lnTo>
                  <a:pt x="3228" y="15418"/>
                </a:lnTo>
                <a:lnTo>
                  <a:pt x="4542" y="14999"/>
                </a:lnTo>
                <a:lnTo>
                  <a:pt x="17330" y="9442"/>
                </a:lnTo>
                <a:close/>
                <a:moveTo>
                  <a:pt x="18107" y="9263"/>
                </a:moveTo>
                <a:lnTo>
                  <a:pt x="18286" y="9323"/>
                </a:lnTo>
                <a:lnTo>
                  <a:pt x="18824" y="9382"/>
                </a:lnTo>
                <a:lnTo>
                  <a:pt x="20437" y="9622"/>
                </a:lnTo>
                <a:lnTo>
                  <a:pt x="21991" y="9920"/>
                </a:lnTo>
                <a:lnTo>
                  <a:pt x="23724" y="10219"/>
                </a:lnTo>
                <a:lnTo>
                  <a:pt x="25516" y="10637"/>
                </a:lnTo>
                <a:lnTo>
                  <a:pt x="27249" y="11115"/>
                </a:lnTo>
                <a:lnTo>
                  <a:pt x="28922" y="11593"/>
                </a:lnTo>
                <a:lnTo>
                  <a:pt x="32388" y="12669"/>
                </a:lnTo>
                <a:lnTo>
                  <a:pt x="33046" y="12908"/>
                </a:lnTo>
                <a:lnTo>
                  <a:pt x="33822" y="13267"/>
                </a:lnTo>
                <a:lnTo>
                  <a:pt x="34599" y="13446"/>
                </a:lnTo>
                <a:lnTo>
                  <a:pt x="34958" y="13506"/>
                </a:lnTo>
                <a:lnTo>
                  <a:pt x="35256" y="13506"/>
                </a:lnTo>
                <a:lnTo>
                  <a:pt x="35137" y="14043"/>
                </a:lnTo>
                <a:lnTo>
                  <a:pt x="34958" y="14641"/>
                </a:lnTo>
                <a:lnTo>
                  <a:pt x="34539" y="15776"/>
                </a:lnTo>
                <a:lnTo>
                  <a:pt x="34061" y="16852"/>
                </a:lnTo>
                <a:lnTo>
                  <a:pt x="33404" y="17868"/>
                </a:lnTo>
                <a:lnTo>
                  <a:pt x="32687" y="18884"/>
                </a:lnTo>
                <a:lnTo>
                  <a:pt x="31850" y="19780"/>
                </a:lnTo>
                <a:lnTo>
                  <a:pt x="30954" y="20676"/>
                </a:lnTo>
                <a:lnTo>
                  <a:pt x="29938" y="21453"/>
                </a:lnTo>
                <a:lnTo>
                  <a:pt x="28922" y="22230"/>
                </a:lnTo>
                <a:lnTo>
                  <a:pt x="27847" y="22887"/>
                </a:lnTo>
                <a:lnTo>
                  <a:pt x="26711" y="23544"/>
                </a:lnTo>
                <a:lnTo>
                  <a:pt x="25576" y="24082"/>
                </a:lnTo>
                <a:lnTo>
                  <a:pt x="24441" y="24501"/>
                </a:lnTo>
                <a:lnTo>
                  <a:pt x="23305" y="24919"/>
                </a:lnTo>
                <a:lnTo>
                  <a:pt x="22170" y="25218"/>
                </a:lnTo>
                <a:lnTo>
                  <a:pt x="21035" y="25457"/>
                </a:lnTo>
                <a:lnTo>
                  <a:pt x="21035" y="25457"/>
                </a:lnTo>
                <a:lnTo>
                  <a:pt x="21094" y="25277"/>
                </a:lnTo>
                <a:lnTo>
                  <a:pt x="21035" y="25098"/>
                </a:lnTo>
                <a:lnTo>
                  <a:pt x="20915" y="24979"/>
                </a:lnTo>
                <a:lnTo>
                  <a:pt x="20796" y="25038"/>
                </a:lnTo>
                <a:lnTo>
                  <a:pt x="20736" y="25038"/>
                </a:lnTo>
                <a:lnTo>
                  <a:pt x="20796" y="24919"/>
                </a:lnTo>
                <a:lnTo>
                  <a:pt x="20796" y="24680"/>
                </a:lnTo>
                <a:lnTo>
                  <a:pt x="20736" y="23963"/>
                </a:lnTo>
                <a:lnTo>
                  <a:pt x="20497" y="22887"/>
                </a:lnTo>
                <a:lnTo>
                  <a:pt x="20198" y="21752"/>
                </a:lnTo>
                <a:lnTo>
                  <a:pt x="19541" y="19421"/>
                </a:lnTo>
                <a:lnTo>
                  <a:pt x="19123" y="18107"/>
                </a:lnTo>
                <a:lnTo>
                  <a:pt x="18704" y="16195"/>
                </a:lnTo>
                <a:lnTo>
                  <a:pt x="18346" y="14282"/>
                </a:lnTo>
                <a:lnTo>
                  <a:pt x="18107" y="12370"/>
                </a:lnTo>
                <a:lnTo>
                  <a:pt x="17987" y="10458"/>
                </a:lnTo>
                <a:lnTo>
                  <a:pt x="19003" y="11713"/>
                </a:lnTo>
                <a:lnTo>
                  <a:pt x="20138" y="13028"/>
                </a:lnTo>
                <a:lnTo>
                  <a:pt x="21274" y="14223"/>
                </a:lnTo>
                <a:lnTo>
                  <a:pt x="22529" y="15418"/>
                </a:lnTo>
                <a:lnTo>
                  <a:pt x="23783" y="16613"/>
                </a:lnTo>
                <a:lnTo>
                  <a:pt x="25038" y="17688"/>
                </a:lnTo>
                <a:lnTo>
                  <a:pt x="26353" y="18764"/>
                </a:lnTo>
                <a:lnTo>
                  <a:pt x="27668" y="19840"/>
                </a:lnTo>
                <a:lnTo>
                  <a:pt x="28146" y="20198"/>
                </a:lnTo>
                <a:lnTo>
                  <a:pt x="28803" y="20736"/>
                </a:lnTo>
                <a:lnTo>
                  <a:pt x="29161" y="20915"/>
                </a:lnTo>
                <a:lnTo>
                  <a:pt x="29520" y="21095"/>
                </a:lnTo>
                <a:lnTo>
                  <a:pt x="29819" y="21095"/>
                </a:lnTo>
                <a:lnTo>
                  <a:pt x="29938" y="21035"/>
                </a:lnTo>
                <a:lnTo>
                  <a:pt x="29998" y="20975"/>
                </a:lnTo>
                <a:lnTo>
                  <a:pt x="30058" y="20855"/>
                </a:lnTo>
                <a:lnTo>
                  <a:pt x="30058" y="20736"/>
                </a:lnTo>
                <a:lnTo>
                  <a:pt x="29998" y="20437"/>
                </a:lnTo>
                <a:lnTo>
                  <a:pt x="29759" y="20198"/>
                </a:lnTo>
                <a:lnTo>
                  <a:pt x="29460" y="19899"/>
                </a:lnTo>
                <a:lnTo>
                  <a:pt x="28743" y="19421"/>
                </a:lnTo>
                <a:lnTo>
                  <a:pt x="28265" y="19123"/>
                </a:lnTo>
                <a:lnTo>
                  <a:pt x="26950" y="18107"/>
                </a:lnTo>
                <a:lnTo>
                  <a:pt x="25636" y="17091"/>
                </a:lnTo>
                <a:lnTo>
                  <a:pt x="24321" y="16015"/>
                </a:lnTo>
                <a:lnTo>
                  <a:pt x="23066" y="14880"/>
                </a:lnTo>
                <a:lnTo>
                  <a:pt x="21871" y="13745"/>
                </a:lnTo>
                <a:lnTo>
                  <a:pt x="20676" y="12550"/>
                </a:lnTo>
                <a:lnTo>
                  <a:pt x="19481" y="11295"/>
                </a:lnTo>
                <a:lnTo>
                  <a:pt x="18943" y="10697"/>
                </a:lnTo>
                <a:lnTo>
                  <a:pt x="18465" y="10040"/>
                </a:lnTo>
                <a:lnTo>
                  <a:pt x="18047" y="9502"/>
                </a:lnTo>
                <a:lnTo>
                  <a:pt x="17987" y="9382"/>
                </a:lnTo>
                <a:lnTo>
                  <a:pt x="17987" y="9263"/>
                </a:lnTo>
                <a:close/>
                <a:moveTo>
                  <a:pt x="17509" y="9861"/>
                </a:moveTo>
                <a:lnTo>
                  <a:pt x="17390" y="10876"/>
                </a:lnTo>
                <a:lnTo>
                  <a:pt x="17390" y="11832"/>
                </a:lnTo>
                <a:lnTo>
                  <a:pt x="17390" y="12848"/>
                </a:lnTo>
                <a:lnTo>
                  <a:pt x="17509" y="13804"/>
                </a:lnTo>
                <a:lnTo>
                  <a:pt x="17629" y="14820"/>
                </a:lnTo>
                <a:lnTo>
                  <a:pt x="17808" y="15776"/>
                </a:lnTo>
                <a:lnTo>
                  <a:pt x="18286" y="17748"/>
                </a:lnTo>
                <a:lnTo>
                  <a:pt x="19302" y="21692"/>
                </a:lnTo>
                <a:lnTo>
                  <a:pt x="19780" y="23604"/>
                </a:lnTo>
                <a:lnTo>
                  <a:pt x="19959" y="24620"/>
                </a:lnTo>
                <a:lnTo>
                  <a:pt x="20138" y="25576"/>
                </a:lnTo>
                <a:lnTo>
                  <a:pt x="18764" y="25696"/>
                </a:lnTo>
                <a:lnTo>
                  <a:pt x="17449" y="25696"/>
                </a:lnTo>
                <a:lnTo>
                  <a:pt x="16135" y="25576"/>
                </a:lnTo>
                <a:lnTo>
                  <a:pt x="14820" y="25457"/>
                </a:lnTo>
                <a:lnTo>
                  <a:pt x="13506" y="25158"/>
                </a:lnTo>
                <a:lnTo>
                  <a:pt x="12191" y="24799"/>
                </a:lnTo>
                <a:lnTo>
                  <a:pt x="10936" y="24321"/>
                </a:lnTo>
                <a:lnTo>
                  <a:pt x="9741" y="23843"/>
                </a:lnTo>
                <a:lnTo>
                  <a:pt x="9980" y="23544"/>
                </a:lnTo>
                <a:lnTo>
                  <a:pt x="10219" y="23186"/>
                </a:lnTo>
                <a:lnTo>
                  <a:pt x="10637" y="22409"/>
                </a:lnTo>
                <a:lnTo>
                  <a:pt x="10996" y="21573"/>
                </a:lnTo>
                <a:lnTo>
                  <a:pt x="11354" y="20855"/>
                </a:lnTo>
                <a:lnTo>
                  <a:pt x="13386" y="17031"/>
                </a:lnTo>
                <a:lnTo>
                  <a:pt x="15418" y="13446"/>
                </a:lnTo>
                <a:lnTo>
                  <a:pt x="17509" y="9861"/>
                </a:lnTo>
                <a:close/>
                <a:moveTo>
                  <a:pt x="35256" y="1973"/>
                </a:moveTo>
                <a:lnTo>
                  <a:pt x="35735" y="3228"/>
                </a:lnTo>
                <a:lnTo>
                  <a:pt x="36213" y="4542"/>
                </a:lnTo>
                <a:lnTo>
                  <a:pt x="36631" y="5857"/>
                </a:lnTo>
                <a:lnTo>
                  <a:pt x="36989" y="7231"/>
                </a:lnTo>
                <a:lnTo>
                  <a:pt x="37228" y="8546"/>
                </a:lnTo>
                <a:lnTo>
                  <a:pt x="37408" y="9920"/>
                </a:lnTo>
                <a:lnTo>
                  <a:pt x="37467" y="11295"/>
                </a:lnTo>
                <a:lnTo>
                  <a:pt x="37348" y="12729"/>
                </a:lnTo>
                <a:lnTo>
                  <a:pt x="37288" y="13386"/>
                </a:lnTo>
                <a:lnTo>
                  <a:pt x="37169" y="14043"/>
                </a:lnTo>
                <a:lnTo>
                  <a:pt x="36989" y="14760"/>
                </a:lnTo>
                <a:lnTo>
                  <a:pt x="36750" y="15418"/>
                </a:lnTo>
                <a:lnTo>
                  <a:pt x="36511" y="16075"/>
                </a:lnTo>
                <a:lnTo>
                  <a:pt x="36213" y="16732"/>
                </a:lnTo>
                <a:lnTo>
                  <a:pt x="35495" y="17987"/>
                </a:lnTo>
                <a:lnTo>
                  <a:pt x="34659" y="19182"/>
                </a:lnTo>
                <a:lnTo>
                  <a:pt x="33763" y="20377"/>
                </a:lnTo>
                <a:lnTo>
                  <a:pt x="32687" y="21453"/>
                </a:lnTo>
                <a:lnTo>
                  <a:pt x="31611" y="22469"/>
                </a:lnTo>
                <a:lnTo>
                  <a:pt x="30416" y="23425"/>
                </a:lnTo>
                <a:lnTo>
                  <a:pt x="29161" y="24321"/>
                </a:lnTo>
                <a:lnTo>
                  <a:pt x="27847" y="25098"/>
                </a:lnTo>
                <a:lnTo>
                  <a:pt x="26532" y="25815"/>
                </a:lnTo>
                <a:lnTo>
                  <a:pt x="25158" y="26413"/>
                </a:lnTo>
                <a:lnTo>
                  <a:pt x="23843" y="26891"/>
                </a:lnTo>
                <a:lnTo>
                  <a:pt x="22469" y="27309"/>
                </a:lnTo>
                <a:lnTo>
                  <a:pt x="21154" y="27548"/>
                </a:lnTo>
                <a:lnTo>
                  <a:pt x="20437" y="27668"/>
                </a:lnTo>
                <a:lnTo>
                  <a:pt x="19660" y="27727"/>
                </a:lnTo>
                <a:lnTo>
                  <a:pt x="18107" y="27727"/>
                </a:lnTo>
                <a:lnTo>
                  <a:pt x="16553" y="27548"/>
                </a:lnTo>
                <a:lnTo>
                  <a:pt x="14999" y="27309"/>
                </a:lnTo>
                <a:lnTo>
                  <a:pt x="13506" y="26951"/>
                </a:lnTo>
                <a:lnTo>
                  <a:pt x="12012" y="26472"/>
                </a:lnTo>
                <a:lnTo>
                  <a:pt x="10578" y="25994"/>
                </a:lnTo>
                <a:lnTo>
                  <a:pt x="9143" y="25397"/>
                </a:lnTo>
                <a:lnTo>
                  <a:pt x="8367" y="25038"/>
                </a:lnTo>
                <a:lnTo>
                  <a:pt x="7650" y="24680"/>
                </a:lnTo>
                <a:lnTo>
                  <a:pt x="6932" y="24262"/>
                </a:lnTo>
                <a:lnTo>
                  <a:pt x="6335" y="23843"/>
                </a:lnTo>
                <a:lnTo>
                  <a:pt x="5678" y="23365"/>
                </a:lnTo>
                <a:lnTo>
                  <a:pt x="5140" y="22827"/>
                </a:lnTo>
                <a:lnTo>
                  <a:pt x="4602" y="22290"/>
                </a:lnTo>
                <a:lnTo>
                  <a:pt x="4064" y="21752"/>
                </a:lnTo>
                <a:lnTo>
                  <a:pt x="3108" y="20557"/>
                </a:lnTo>
                <a:lnTo>
                  <a:pt x="2272" y="19302"/>
                </a:lnTo>
                <a:lnTo>
                  <a:pt x="1435" y="17927"/>
                </a:lnTo>
                <a:lnTo>
                  <a:pt x="658" y="16434"/>
                </a:lnTo>
                <a:lnTo>
                  <a:pt x="957" y="16374"/>
                </a:lnTo>
                <a:lnTo>
                  <a:pt x="1136" y="16434"/>
                </a:lnTo>
                <a:lnTo>
                  <a:pt x="1256" y="16434"/>
                </a:lnTo>
                <a:lnTo>
                  <a:pt x="1315" y="16553"/>
                </a:lnTo>
                <a:lnTo>
                  <a:pt x="1435" y="16912"/>
                </a:lnTo>
                <a:lnTo>
                  <a:pt x="1554" y="17449"/>
                </a:lnTo>
                <a:lnTo>
                  <a:pt x="1734" y="17808"/>
                </a:lnTo>
                <a:lnTo>
                  <a:pt x="1973" y="18226"/>
                </a:lnTo>
                <a:lnTo>
                  <a:pt x="2511" y="18943"/>
                </a:lnTo>
                <a:lnTo>
                  <a:pt x="3048" y="19660"/>
                </a:lnTo>
                <a:lnTo>
                  <a:pt x="3646" y="20377"/>
                </a:lnTo>
                <a:lnTo>
                  <a:pt x="4303" y="20975"/>
                </a:lnTo>
                <a:lnTo>
                  <a:pt x="4961" y="21632"/>
                </a:lnTo>
                <a:lnTo>
                  <a:pt x="5678" y="22230"/>
                </a:lnTo>
                <a:lnTo>
                  <a:pt x="6395" y="22827"/>
                </a:lnTo>
                <a:lnTo>
                  <a:pt x="7231" y="23365"/>
                </a:lnTo>
                <a:lnTo>
                  <a:pt x="8008" y="23903"/>
                </a:lnTo>
                <a:lnTo>
                  <a:pt x="8845" y="24381"/>
                </a:lnTo>
                <a:lnTo>
                  <a:pt x="9681" y="24799"/>
                </a:lnTo>
                <a:lnTo>
                  <a:pt x="10578" y="25158"/>
                </a:lnTo>
                <a:lnTo>
                  <a:pt x="11414" y="25516"/>
                </a:lnTo>
                <a:lnTo>
                  <a:pt x="12310" y="25815"/>
                </a:lnTo>
                <a:lnTo>
                  <a:pt x="13147" y="26054"/>
                </a:lnTo>
                <a:lnTo>
                  <a:pt x="13984" y="26233"/>
                </a:lnTo>
                <a:lnTo>
                  <a:pt x="14820" y="26413"/>
                </a:lnTo>
                <a:lnTo>
                  <a:pt x="15716" y="26532"/>
                </a:lnTo>
                <a:lnTo>
                  <a:pt x="16553" y="26592"/>
                </a:lnTo>
                <a:lnTo>
                  <a:pt x="17449" y="26652"/>
                </a:lnTo>
                <a:lnTo>
                  <a:pt x="18346" y="26652"/>
                </a:lnTo>
                <a:lnTo>
                  <a:pt x="19182" y="26592"/>
                </a:lnTo>
                <a:lnTo>
                  <a:pt x="20079" y="26532"/>
                </a:lnTo>
                <a:lnTo>
                  <a:pt x="20915" y="26413"/>
                </a:lnTo>
                <a:lnTo>
                  <a:pt x="21812" y="26233"/>
                </a:lnTo>
                <a:lnTo>
                  <a:pt x="22648" y="26054"/>
                </a:lnTo>
                <a:lnTo>
                  <a:pt x="23485" y="25815"/>
                </a:lnTo>
                <a:lnTo>
                  <a:pt x="24321" y="25516"/>
                </a:lnTo>
                <a:lnTo>
                  <a:pt x="25158" y="25218"/>
                </a:lnTo>
                <a:lnTo>
                  <a:pt x="26592" y="24620"/>
                </a:lnTo>
                <a:lnTo>
                  <a:pt x="28026" y="23843"/>
                </a:lnTo>
                <a:lnTo>
                  <a:pt x="29341" y="22947"/>
                </a:lnTo>
                <a:lnTo>
                  <a:pt x="30596" y="21991"/>
                </a:lnTo>
                <a:lnTo>
                  <a:pt x="31791" y="20975"/>
                </a:lnTo>
                <a:lnTo>
                  <a:pt x="32328" y="20377"/>
                </a:lnTo>
                <a:lnTo>
                  <a:pt x="32866" y="19780"/>
                </a:lnTo>
                <a:lnTo>
                  <a:pt x="33344" y="19182"/>
                </a:lnTo>
                <a:lnTo>
                  <a:pt x="33822" y="18525"/>
                </a:lnTo>
                <a:lnTo>
                  <a:pt x="34241" y="17868"/>
                </a:lnTo>
                <a:lnTo>
                  <a:pt x="34659" y="17151"/>
                </a:lnTo>
                <a:lnTo>
                  <a:pt x="35077" y="16314"/>
                </a:lnTo>
                <a:lnTo>
                  <a:pt x="35436" y="15478"/>
                </a:lnTo>
                <a:lnTo>
                  <a:pt x="35675" y="14581"/>
                </a:lnTo>
                <a:lnTo>
                  <a:pt x="35914" y="13745"/>
                </a:lnTo>
                <a:lnTo>
                  <a:pt x="36033" y="12848"/>
                </a:lnTo>
                <a:lnTo>
                  <a:pt x="36033" y="11892"/>
                </a:lnTo>
                <a:lnTo>
                  <a:pt x="36033" y="10996"/>
                </a:lnTo>
                <a:lnTo>
                  <a:pt x="35914" y="10040"/>
                </a:lnTo>
                <a:lnTo>
                  <a:pt x="35735" y="8904"/>
                </a:lnTo>
                <a:lnTo>
                  <a:pt x="35495" y="7769"/>
                </a:lnTo>
                <a:lnTo>
                  <a:pt x="34898" y="5439"/>
                </a:lnTo>
                <a:lnTo>
                  <a:pt x="34539" y="4303"/>
                </a:lnTo>
                <a:lnTo>
                  <a:pt x="34420" y="3706"/>
                </a:lnTo>
                <a:lnTo>
                  <a:pt x="34360" y="3168"/>
                </a:lnTo>
                <a:lnTo>
                  <a:pt x="34360" y="2630"/>
                </a:lnTo>
                <a:lnTo>
                  <a:pt x="34360" y="2451"/>
                </a:lnTo>
                <a:lnTo>
                  <a:pt x="34420" y="2331"/>
                </a:lnTo>
                <a:lnTo>
                  <a:pt x="34480" y="2272"/>
                </a:lnTo>
                <a:lnTo>
                  <a:pt x="34659" y="2212"/>
                </a:lnTo>
                <a:lnTo>
                  <a:pt x="35256" y="1973"/>
                </a:lnTo>
                <a:close/>
                <a:moveTo>
                  <a:pt x="35137" y="1"/>
                </a:moveTo>
                <a:lnTo>
                  <a:pt x="34958" y="120"/>
                </a:lnTo>
                <a:lnTo>
                  <a:pt x="34838" y="240"/>
                </a:lnTo>
                <a:lnTo>
                  <a:pt x="34778" y="479"/>
                </a:lnTo>
                <a:lnTo>
                  <a:pt x="34778" y="658"/>
                </a:lnTo>
                <a:lnTo>
                  <a:pt x="34838" y="897"/>
                </a:lnTo>
                <a:lnTo>
                  <a:pt x="34420" y="1017"/>
                </a:lnTo>
                <a:lnTo>
                  <a:pt x="34002" y="1077"/>
                </a:lnTo>
                <a:lnTo>
                  <a:pt x="33643" y="1136"/>
                </a:lnTo>
                <a:lnTo>
                  <a:pt x="33285" y="1256"/>
                </a:lnTo>
                <a:lnTo>
                  <a:pt x="32986" y="1435"/>
                </a:lnTo>
                <a:lnTo>
                  <a:pt x="32567" y="1674"/>
                </a:lnTo>
                <a:lnTo>
                  <a:pt x="32149" y="1973"/>
                </a:lnTo>
                <a:lnTo>
                  <a:pt x="31671" y="2152"/>
                </a:lnTo>
                <a:lnTo>
                  <a:pt x="26652" y="4244"/>
                </a:lnTo>
                <a:lnTo>
                  <a:pt x="21513" y="6395"/>
                </a:lnTo>
                <a:lnTo>
                  <a:pt x="16314" y="8606"/>
                </a:lnTo>
                <a:lnTo>
                  <a:pt x="11474" y="10757"/>
                </a:lnTo>
                <a:lnTo>
                  <a:pt x="6693" y="12968"/>
                </a:lnTo>
                <a:lnTo>
                  <a:pt x="5020" y="13685"/>
                </a:lnTo>
                <a:lnTo>
                  <a:pt x="3347" y="14402"/>
                </a:lnTo>
                <a:lnTo>
                  <a:pt x="2570" y="14760"/>
                </a:lnTo>
                <a:lnTo>
                  <a:pt x="1793" y="15179"/>
                </a:lnTo>
                <a:lnTo>
                  <a:pt x="1076" y="15657"/>
                </a:lnTo>
                <a:lnTo>
                  <a:pt x="479" y="16135"/>
                </a:lnTo>
                <a:lnTo>
                  <a:pt x="419" y="15956"/>
                </a:lnTo>
                <a:lnTo>
                  <a:pt x="359" y="15776"/>
                </a:lnTo>
                <a:lnTo>
                  <a:pt x="240" y="15717"/>
                </a:lnTo>
                <a:lnTo>
                  <a:pt x="61" y="15657"/>
                </a:lnTo>
                <a:lnTo>
                  <a:pt x="1" y="15836"/>
                </a:lnTo>
                <a:lnTo>
                  <a:pt x="1" y="16015"/>
                </a:lnTo>
                <a:lnTo>
                  <a:pt x="61" y="16374"/>
                </a:lnTo>
                <a:lnTo>
                  <a:pt x="180" y="16732"/>
                </a:lnTo>
                <a:lnTo>
                  <a:pt x="539" y="17629"/>
                </a:lnTo>
                <a:lnTo>
                  <a:pt x="1076" y="18704"/>
                </a:lnTo>
                <a:lnTo>
                  <a:pt x="2152" y="20676"/>
                </a:lnTo>
                <a:lnTo>
                  <a:pt x="2869" y="21812"/>
                </a:lnTo>
                <a:lnTo>
                  <a:pt x="3467" y="22648"/>
                </a:lnTo>
                <a:lnTo>
                  <a:pt x="4124" y="23365"/>
                </a:lnTo>
                <a:lnTo>
                  <a:pt x="4841" y="23963"/>
                </a:lnTo>
                <a:lnTo>
                  <a:pt x="5558" y="24560"/>
                </a:lnTo>
                <a:lnTo>
                  <a:pt x="6395" y="25098"/>
                </a:lnTo>
                <a:lnTo>
                  <a:pt x="7231" y="25576"/>
                </a:lnTo>
                <a:lnTo>
                  <a:pt x="8068" y="26054"/>
                </a:lnTo>
                <a:lnTo>
                  <a:pt x="8964" y="26472"/>
                </a:lnTo>
                <a:lnTo>
                  <a:pt x="10996" y="27249"/>
                </a:lnTo>
                <a:lnTo>
                  <a:pt x="12071" y="27548"/>
                </a:lnTo>
                <a:lnTo>
                  <a:pt x="13087" y="27847"/>
                </a:lnTo>
                <a:lnTo>
                  <a:pt x="14103" y="28146"/>
                </a:lnTo>
                <a:lnTo>
                  <a:pt x="15179" y="28325"/>
                </a:lnTo>
                <a:lnTo>
                  <a:pt x="16195" y="28504"/>
                </a:lnTo>
                <a:lnTo>
                  <a:pt x="17270" y="28624"/>
                </a:lnTo>
                <a:lnTo>
                  <a:pt x="18346" y="28683"/>
                </a:lnTo>
                <a:lnTo>
                  <a:pt x="19362" y="28683"/>
                </a:lnTo>
                <a:lnTo>
                  <a:pt x="20437" y="28624"/>
                </a:lnTo>
                <a:lnTo>
                  <a:pt x="21453" y="28504"/>
                </a:lnTo>
                <a:lnTo>
                  <a:pt x="22529" y="28265"/>
                </a:lnTo>
                <a:lnTo>
                  <a:pt x="23544" y="28026"/>
                </a:lnTo>
                <a:lnTo>
                  <a:pt x="24620" y="27668"/>
                </a:lnTo>
                <a:lnTo>
                  <a:pt x="25636" y="27249"/>
                </a:lnTo>
                <a:lnTo>
                  <a:pt x="27309" y="26413"/>
                </a:lnTo>
                <a:lnTo>
                  <a:pt x="28982" y="25457"/>
                </a:lnTo>
                <a:lnTo>
                  <a:pt x="30655" y="24321"/>
                </a:lnTo>
                <a:lnTo>
                  <a:pt x="31432" y="23724"/>
                </a:lnTo>
                <a:lnTo>
                  <a:pt x="32209" y="23126"/>
                </a:lnTo>
                <a:lnTo>
                  <a:pt x="32926" y="22469"/>
                </a:lnTo>
                <a:lnTo>
                  <a:pt x="33643" y="21812"/>
                </a:lnTo>
                <a:lnTo>
                  <a:pt x="34300" y="21095"/>
                </a:lnTo>
                <a:lnTo>
                  <a:pt x="34958" y="20377"/>
                </a:lnTo>
                <a:lnTo>
                  <a:pt x="35555" y="19601"/>
                </a:lnTo>
                <a:lnTo>
                  <a:pt x="36093" y="18824"/>
                </a:lnTo>
                <a:lnTo>
                  <a:pt x="36571" y="17987"/>
                </a:lnTo>
                <a:lnTo>
                  <a:pt x="37049" y="17151"/>
                </a:lnTo>
                <a:lnTo>
                  <a:pt x="37467" y="16135"/>
                </a:lnTo>
                <a:lnTo>
                  <a:pt x="37826" y="15059"/>
                </a:lnTo>
                <a:lnTo>
                  <a:pt x="38065" y="13984"/>
                </a:lnTo>
                <a:lnTo>
                  <a:pt x="38244" y="12968"/>
                </a:lnTo>
                <a:lnTo>
                  <a:pt x="38304" y="11892"/>
                </a:lnTo>
                <a:lnTo>
                  <a:pt x="38304" y="10757"/>
                </a:lnTo>
                <a:lnTo>
                  <a:pt x="38244" y="9681"/>
                </a:lnTo>
                <a:lnTo>
                  <a:pt x="38125" y="8606"/>
                </a:lnTo>
                <a:lnTo>
                  <a:pt x="37945" y="7530"/>
                </a:lnTo>
                <a:lnTo>
                  <a:pt x="37706" y="6454"/>
                </a:lnTo>
                <a:lnTo>
                  <a:pt x="37408" y="5379"/>
                </a:lnTo>
                <a:lnTo>
                  <a:pt x="37109" y="4363"/>
                </a:lnTo>
                <a:lnTo>
                  <a:pt x="36332" y="2272"/>
                </a:lnTo>
                <a:lnTo>
                  <a:pt x="35555" y="300"/>
                </a:lnTo>
                <a:lnTo>
                  <a:pt x="35436" y="61"/>
                </a:lnTo>
                <a:lnTo>
                  <a:pt x="3525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1" name="Google Shape;141;p5"/>
          <p:cNvSpPr/>
          <p:nvPr/>
        </p:nvSpPr>
        <p:spPr>
          <a:xfrm rot="-9290062">
            <a:off x="11141055" y="2269409"/>
            <a:ext cx="1035975" cy="1139187"/>
          </a:xfrm>
          <a:custGeom>
            <a:avLst/>
            <a:gdLst/>
            <a:ahLst/>
            <a:cxnLst/>
            <a:rect l="l" t="t" r="r" b="b"/>
            <a:pathLst>
              <a:path w="34779" h="38244" extrusionOk="0">
                <a:moveTo>
                  <a:pt x="20975" y="9322"/>
                </a:moveTo>
                <a:lnTo>
                  <a:pt x="20855" y="9382"/>
                </a:lnTo>
                <a:lnTo>
                  <a:pt x="20258" y="9920"/>
                </a:lnTo>
                <a:lnTo>
                  <a:pt x="19839" y="10338"/>
                </a:lnTo>
                <a:lnTo>
                  <a:pt x="19421" y="10816"/>
                </a:lnTo>
                <a:lnTo>
                  <a:pt x="19122" y="11294"/>
                </a:lnTo>
                <a:lnTo>
                  <a:pt x="19003" y="11533"/>
                </a:lnTo>
                <a:lnTo>
                  <a:pt x="18943" y="11712"/>
                </a:lnTo>
                <a:lnTo>
                  <a:pt x="18943" y="11892"/>
                </a:lnTo>
                <a:lnTo>
                  <a:pt x="19003" y="12011"/>
                </a:lnTo>
                <a:lnTo>
                  <a:pt x="19182" y="12071"/>
                </a:lnTo>
                <a:lnTo>
                  <a:pt x="19421" y="12131"/>
                </a:lnTo>
                <a:lnTo>
                  <a:pt x="19541" y="12071"/>
                </a:lnTo>
                <a:lnTo>
                  <a:pt x="19720" y="11952"/>
                </a:lnTo>
                <a:lnTo>
                  <a:pt x="20019" y="11593"/>
                </a:lnTo>
                <a:lnTo>
                  <a:pt x="20497" y="10816"/>
                </a:lnTo>
                <a:lnTo>
                  <a:pt x="20676" y="10517"/>
                </a:lnTo>
                <a:lnTo>
                  <a:pt x="20915" y="9980"/>
                </a:lnTo>
                <a:lnTo>
                  <a:pt x="20975" y="9681"/>
                </a:lnTo>
                <a:lnTo>
                  <a:pt x="21034" y="9442"/>
                </a:lnTo>
                <a:lnTo>
                  <a:pt x="21034" y="9382"/>
                </a:lnTo>
                <a:lnTo>
                  <a:pt x="20975" y="9322"/>
                </a:lnTo>
                <a:close/>
                <a:moveTo>
                  <a:pt x="23245" y="15238"/>
                </a:moveTo>
                <a:lnTo>
                  <a:pt x="22827" y="15298"/>
                </a:lnTo>
                <a:lnTo>
                  <a:pt x="22708" y="15358"/>
                </a:lnTo>
                <a:lnTo>
                  <a:pt x="22588" y="15477"/>
                </a:lnTo>
                <a:lnTo>
                  <a:pt x="22588" y="15656"/>
                </a:lnTo>
                <a:lnTo>
                  <a:pt x="22708" y="15836"/>
                </a:lnTo>
                <a:lnTo>
                  <a:pt x="22827" y="15955"/>
                </a:lnTo>
                <a:lnTo>
                  <a:pt x="23126" y="16075"/>
                </a:lnTo>
                <a:lnTo>
                  <a:pt x="23843" y="16254"/>
                </a:lnTo>
                <a:lnTo>
                  <a:pt x="24560" y="16373"/>
                </a:lnTo>
                <a:lnTo>
                  <a:pt x="25277" y="16373"/>
                </a:lnTo>
                <a:lnTo>
                  <a:pt x="25755" y="16254"/>
                </a:lnTo>
                <a:lnTo>
                  <a:pt x="25934" y="16134"/>
                </a:lnTo>
                <a:lnTo>
                  <a:pt x="26054" y="16075"/>
                </a:lnTo>
                <a:lnTo>
                  <a:pt x="26054" y="16015"/>
                </a:lnTo>
                <a:lnTo>
                  <a:pt x="26054" y="15895"/>
                </a:lnTo>
                <a:lnTo>
                  <a:pt x="25815" y="15776"/>
                </a:lnTo>
                <a:lnTo>
                  <a:pt x="25038" y="15537"/>
                </a:lnTo>
                <a:lnTo>
                  <a:pt x="24440" y="15417"/>
                </a:lnTo>
                <a:lnTo>
                  <a:pt x="23843" y="15298"/>
                </a:lnTo>
                <a:lnTo>
                  <a:pt x="23245" y="15238"/>
                </a:lnTo>
                <a:close/>
                <a:moveTo>
                  <a:pt x="16792" y="18166"/>
                </a:moveTo>
                <a:lnTo>
                  <a:pt x="16553" y="18226"/>
                </a:lnTo>
                <a:lnTo>
                  <a:pt x="16075" y="18465"/>
                </a:lnTo>
                <a:lnTo>
                  <a:pt x="15776" y="18644"/>
                </a:lnTo>
                <a:lnTo>
                  <a:pt x="15358" y="19122"/>
                </a:lnTo>
                <a:lnTo>
                  <a:pt x="14939" y="19779"/>
                </a:lnTo>
                <a:lnTo>
                  <a:pt x="14760" y="20138"/>
                </a:lnTo>
                <a:lnTo>
                  <a:pt x="14641" y="20496"/>
                </a:lnTo>
                <a:lnTo>
                  <a:pt x="14641" y="20795"/>
                </a:lnTo>
                <a:lnTo>
                  <a:pt x="14641" y="20915"/>
                </a:lnTo>
                <a:lnTo>
                  <a:pt x="14700" y="21034"/>
                </a:lnTo>
                <a:lnTo>
                  <a:pt x="14820" y="21094"/>
                </a:lnTo>
                <a:lnTo>
                  <a:pt x="14939" y="21094"/>
                </a:lnTo>
                <a:lnTo>
                  <a:pt x="15059" y="21034"/>
                </a:lnTo>
                <a:lnTo>
                  <a:pt x="15238" y="20915"/>
                </a:lnTo>
                <a:lnTo>
                  <a:pt x="15537" y="20616"/>
                </a:lnTo>
                <a:lnTo>
                  <a:pt x="15895" y="20138"/>
                </a:lnTo>
                <a:lnTo>
                  <a:pt x="16553" y="19122"/>
                </a:lnTo>
                <a:lnTo>
                  <a:pt x="16971" y="18405"/>
                </a:lnTo>
                <a:lnTo>
                  <a:pt x="17031" y="18226"/>
                </a:lnTo>
                <a:lnTo>
                  <a:pt x="17031" y="18166"/>
                </a:lnTo>
                <a:close/>
                <a:moveTo>
                  <a:pt x="23365" y="22110"/>
                </a:moveTo>
                <a:lnTo>
                  <a:pt x="23245" y="22229"/>
                </a:lnTo>
                <a:lnTo>
                  <a:pt x="23245" y="22409"/>
                </a:lnTo>
                <a:lnTo>
                  <a:pt x="23245" y="22707"/>
                </a:lnTo>
                <a:lnTo>
                  <a:pt x="23245" y="22946"/>
                </a:lnTo>
                <a:lnTo>
                  <a:pt x="23305" y="23185"/>
                </a:lnTo>
                <a:lnTo>
                  <a:pt x="23425" y="23305"/>
                </a:lnTo>
                <a:lnTo>
                  <a:pt x="23544" y="23484"/>
                </a:lnTo>
                <a:lnTo>
                  <a:pt x="23783" y="23604"/>
                </a:lnTo>
                <a:lnTo>
                  <a:pt x="24261" y="23843"/>
                </a:lnTo>
                <a:lnTo>
                  <a:pt x="24560" y="23962"/>
                </a:lnTo>
                <a:lnTo>
                  <a:pt x="25098" y="23962"/>
                </a:lnTo>
                <a:lnTo>
                  <a:pt x="25337" y="23843"/>
                </a:lnTo>
                <a:lnTo>
                  <a:pt x="25516" y="23664"/>
                </a:lnTo>
                <a:lnTo>
                  <a:pt x="25695" y="23544"/>
                </a:lnTo>
                <a:lnTo>
                  <a:pt x="25755" y="23425"/>
                </a:lnTo>
                <a:lnTo>
                  <a:pt x="25695" y="23305"/>
                </a:lnTo>
                <a:lnTo>
                  <a:pt x="25636" y="23185"/>
                </a:lnTo>
                <a:lnTo>
                  <a:pt x="25516" y="23066"/>
                </a:lnTo>
                <a:lnTo>
                  <a:pt x="25217" y="22827"/>
                </a:lnTo>
                <a:lnTo>
                  <a:pt x="24321" y="22528"/>
                </a:lnTo>
                <a:lnTo>
                  <a:pt x="23962" y="22409"/>
                </a:lnTo>
                <a:lnTo>
                  <a:pt x="23723" y="22289"/>
                </a:lnTo>
                <a:lnTo>
                  <a:pt x="23484" y="22110"/>
                </a:lnTo>
                <a:close/>
                <a:moveTo>
                  <a:pt x="9024" y="23783"/>
                </a:moveTo>
                <a:lnTo>
                  <a:pt x="8486" y="24142"/>
                </a:lnTo>
                <a:lnTo>
                  <a:pt x="8068" y="24440"/>
                </a:lnTo>
                <a:lnTo>
                  <a:pt x="7709" y="24799"/>
                </a:lnTo>
                <a:lnTo>
                  <a:pt x="7410" y="25157"/>
                </a:lnTo>
                <a:lnTo>
                  <a:pt x="7291" y="25337"/>
                </a:lnTo>
                <a:lnTo>
                  <a:pt x="7291" y="25516"/>
                </a:lnTo>
                <a:lnTo>
                  <a:pt x="7291" y="25635"/>
                </a:lnTo>
                <a:lnTo>
                  <a:pt x="7350" y="25755"/>
                </a:lnTo>
                <a:lnTo>
                  <a:pt x="7470" y="25874"/>
                </a:lnTo>
                <a:lnTo>
                  <a:pt x="7709" y="25934"/>
                </a:lnTo>
                <a:lnTo>
                  <a:pt x="7888" y="25934"/>
                </a:lnTo>
                <a:lnTo>
                  <a:pt x="8068" y="25874"/>
                </a:lnTo>
                <a:lnTo>
                  <a:pt x="8247" y="25815"/>
                </a:lnTo>
                <a:lnTo>
                  <a:pt x="8426" y="25635"/>
                </a:lnTo>
                <a:lnTo>
                  <a:pt x="8725" y="25277"/>
                </a:lnTo>
                <a:lnTo>
                  <a:pt x="8964" y="24859"/>
                </a:lnTo>
                <a:lnTo>
                  <a:pt x="9083" y="24440"/>
                </a:lnTo>
                <a:lnTo>
                  <a:pt x="9203" y="24082"/>
                </a:lnTo>
                <a:lnTo>
                  <a:pt x="9143" y="23843"/>
                </a:lnTo>
                <a:lnTo>
                  <a:pt x="9143" y="23783"/>
                </a:lnTo>
                <a:close/>
                <a:moveTo>
                  <a:pt x="17330" y="27129"/>
                </a:moveTo>
                <a:lnTo>
                  <a:pt x="17210" y="27189"/>
                </a:lnTo>
                <a:lnTo>
                  <a:pt x="16852" y="27368"/>
                </a:lnTo>
                <a:lnTo>
                  <a:pt x="16553" y="27607"/>
                </a:lnTo>
                <a:lnTo>
                  <a:pt x="16314" y="27966"/>
                </a:lnTo>
                <a:lnTo>
                  <a:pt x="16134" y="28324"/>
                </a:lnTo>
                <a:lnTo>
                  <a:pt x="16075" y="28623"/>
                </a:lnTo>
                <a:lnTo>
                  <a:pt x="16075" y="28743"/>
                </a:lnTo>
                <a:lnTo>
                  <a:pt x="16134" y="28802"/>
                </a:lnTo>
                <a:lnTo>
                  <a:pt x="16314" y="28862"/>
                </a:lnTo>
                <a:lnTo>
                  <a:pt x="16493" y="28862"/>
                </a:lnTo>
                <a:lnTo>
                  <a:pt x="16672" y="28802"/>
                </a:lnTo>
                <a:lnTo>
                  <a:pt x="16911" y="28623"/>
                </a:lnTo>
                <a:lnTo>
                  <a:pt x="17150" y="28384"/>
                </a:lnTo>
                <a:lnTo>
                  <a:pt x="17389" y="28145"/>
                </a:lnTo>
                <a:lnTo>
                  <a:pt x="17569" y="27846"/>
                </a:lnTo>
                <a:lnTo>
                  <a:pt x="17688" y="27607"/>
                </a:lnTo>
                <a:lnTo>
                  <a:pt x="17688" y="27428"/>
                </a:lnTo>
                <a:lnTo>
                  <a:pt x="17688" y="27368"/>
                </a:lnTo>
                <a:lnTo>
                  <a:pt x="17628" y="27249"/>
                </a:lnTo>
                <a:lnTo>
                  <a:pt x="17509" y="27189"/>
                </a:lnTo>
                <a:lnTo>
                  <a:pt x="17330" y="27129"/>
                </a:lnTo>
                <a:close/>
                <a:moveTo>
                  <a:pt x="27548" y="27548"/>
                </a:moveTo>
                <a:lnTo>
                  <a:pt x="27368" y="27607"/>
                </a:lnTo>
                <a:lnTo>
                  <a:pt x="27249" y="27727"/>
                </a:lnTo>
                <a:lnTo>
                  <a:pt x="27189" y="27906"/>
                </a:lnTo>
                <a:lnTo>
                  <a:pt x="27189" y="28026"/>
                </a:lnTo>
                <a:lnTo>
                  <a:pt x="27189" y="28205"/>
                </a:lnTo>
                <a:lnTo>
                  <a:pt x="27309" y="28563"/>
                </a:lnTo>
                <a:lnTo>
                  <a:pt x="27607" y="28922"/>
                </a:lnTo>
                <a:lnTo>
                  <a:pt x="27787" y="29041"/>
                </a:lnTo>
                <a:lnTo>
                  <a:pt x="28026" y="29161"/>
                </a:lnTo>
                <a:lnTo>
                  <a:pt x="28205" y="29221"/>
                </a:lnTo>
                <a:lnTo>
                  <a:pt x="28444" y="29281"/>
                </a:lnTo>
                <a:lnTo>
                  <a:pt x="28683" y="29221"/>
                </a:lnTo>
                <a:lnTo>
                  <a:pt x="28922" y="29161"/>
                </a:lnTo>
                <a:lnTo>
                  <a:pt x="29101" y="29041"/>
                </a:lnTo>
                <a:lnTo>
                  <a:pt x="29221" y="28922"/>
                </a:lnTo>
                <a:lnTo>
                  <a:pt x="29281" y="28802"/>
                </a:lnTo>
                <a:lnTo>
                  <a:pt x="29281" y="28683"/>
                </a:lnTo>
                <a:lnTo>
                  <a:pt x="29161" y="28384"/>
                </a:lnTo>
                <a:lnTo>
                  <a:pt x="28982" y="28145"/>
                </a:lnTo>
                <a:lnTo>
                  <a:pt x="28803" y="28145"/>
                </a:lnTo>
                <a:lnTo>
                  <a:pt x="28325" y="27906"/>
                </a:lnTo>
                <a:lnTo>
                  <a:pt x="27847" y="27667"/>
                </a:lnTo>
                <a:lnTo>
                  <a:pt x="27727" y="27548"/>
                </a:lnTo>
                <a:close/>
                <a:moveTo>
                  <a:pt x="23058" y="974"/>
                </a:moveTo>
                <a:lnTo>
                  <a:pt x="23126" y="1196"/>
                </a:lnTo>
                <a:lnTo>
                  <a:pt x="23544" y="2211"/>
                </a:lnTo>
                <a:lnTo>
                  <a:pt x="24082" y="3347"/>
                </a:lnTo>
                <a:lnTo>
                  <a:pt x="25217" y="5558"/>
                </a:lnTo>
                <a:lnTo>
                  <a:pt x="25875" y="6932"/>
                </a:lnTo>
                <a:lnTo>
                  <a:pt x="27368" y="10697"/>
                </a:lnTo>
                <a:lnTo>
                  <a:pt x="28803" y="14521"/>
                </a:lnTo>
                <a:lnTo>
                  <a:pt x="30177" y="18345"/>
                </a:lnTo>
                <a:lnTo>
                  <a:pt x="30834" y="20257"/>
                </a:lnTo>
                <a:lnTo>
                  <a:pt x="31372" y="22229"/>
                </a:lnTo>
                <a:lnTo>
                  <a:pt x="31850" y="24440"/>
                </a:lnTo>
                <a:lnTo>
                  <a:pt x="32268" y="26651"/>
                </a:lnTo>
                <a:lnTo>
                  <a:pt x="32567" y="28504"/>
                </a:lnTo>
                <a:lnTo>
                  <a:pt x="32627" y="29101"/>
                </a:lnTo>
                <a:lnTo>
                  <a:pt x="32627" y="29340"/>
                </a:lnTo>
                <a:lnTo>
                  <a:pt x="32627" y="29460"/>
                </a:lnTo>
                <a:lnTo>
                  <a:pt x="32507" y="29639"/>
                </a:lnTo>
                <a:lnTo>
                  <a:pt x="32388" y="29759"/>
                </a:lnTo>
                <a:lnTo>
                  <a:pt x="31970" y="30117"/>
                </a:lnTo>
                <a:lnTo>
                  <a:pt x="31312" y="30535"/>
                </a:lnTo>
                <a:lnTo>
                  <a:pt x="30655" y="30954"/>
                </a:lnTo>
                <a:lnTo>
                  <a:pt x="29878" y="31252"/>
                </a:lnTo>
                <a:lnTo>
                  <a:pt x="29101" y="31432"/>
                </a:lnTo>
                <a:lnTo>
                  <a:pt x="28265" y="31611"/>
                </a:lnTo>
                <a:lnTo>
                  <a:pt x="27428" y="31730"/>
                </a:lnTo>
                <a:lnTo>
                  <a:pt x="26532" y="31790"/>
                </a:lnTo>
                <a:lnTo>
                  <a:pt x="25695" y="31850"/>
                </a:lnTo>
                <a:lnTo>
                  <a:pt x="23903" y="31790"/>
                </a:lnTo>
                <a:lnTo>
                  <a:pt x="22170" y="31611"/>
                </a:lnTo>
                <a:lnTo>
                  <a:pt x="19003" y="31252"/>
                </a:lnTo>
                <a:lnTo>
                  <a:pt x="16971" y="30954"/>
                </a:lnTo>
                <a:lnTo>
                  <a:pt x="14999" y="30655"/>
                </a:lnTo>
                <a:lnTo>
                  <a:pt x="13027" y="30237"/>
                </a:lnTo>
                <a:lnTo>
                  <a:pt x="11055" y="29759"/>
                </a:lnTo>
                <a:lnTo>
                  <a:pt x="10099" y="29460"/>
                </a:lnTo>
                <a:lnTo>
                  <a:pt x="9143" y="29161"/>
                </a:lnTo>
                <a:lnTo>
                  <a:pt x="7291" y="28384"/>
                </a:lnTo>
                <a:lnTo>
                  <a:pt x="6335" y="28026"/>
                </a:lnTo>
                <a:lnTo>
                  <a:pt x="5438" y="27727"/>
                </a:lnTo>
                <a:lnTo>
                  <a:pt x="4482" y="27428"/>
                </a:lnTo>
                <a:lnTo>
                  <a:pt x="3526" y="27249"/>
                </a:lnTo>
                <a:lnTo>
                  <a:pt x="8605" y="20616"/>
                </a:lnTo>
                <a:lnTo>
                  <a:pt x="13685" y="13983"/>
                </a:lnTo>
                <a:lnTo>
                  <a:pt x="15597" y="11473"/>
                </a:lnTo>
                <a:lnTo>
                  <a:pt x="18883" y="7171"/>
                </a:lnTo>
                <a:lnTo>
                  <a:pt x="20556" y="4900"/>
                </a:lnTo>
                <a:lnTo>
                  <a:pt x="21931" y="2928"/>
                </a:lnTo>
                <a:lnTo>
                  <a:pt x="22409" y="2152"/>
                </a:lnTo>
                <a:lnTo>
                  <a:pt x="22827" y="1494"/>
                </a:lnTo>
                <a:lnTo>
                  <a:pt x="23006" y="1076"/>
                </a:lnTo>
                <a:lnTo>
                  <a:pt x="23058" y="974"/>
                </a:lnTo>
                <a:close/>
                <a:moveTo>
                  <a:pt x="3168" y="27727"/>
                </a:moveTo>
                <a:lnTo>
                  <a:pt x="3825" y="28324"/>
                </a:lnTo>
                <a:lnTo>
                  <a:pt x="4602" y="28802"/>
                </a:lnTo>
                <a:lnTo>
                  <a:pt x="5438" y="29161"/>
                </a:lnTo>
                <a:lnTo>
                  <a:pt x="6335" y="29520"/>
                </a:lnTo>
                <a:lnTo>
                  <a:pt x="7291" y="29878"/>
                </a:lnTo>
                <a:lnTo>
                  <a:pt x="8187" y="30117"/>
                </a:lnTo>
                <a:lnTo>
                  <a:pt x="9920" y="30595"/>
                </a:lnTo>
                <a:lnTo>
                  <a:pt x="12071" y="31193"/>
                </a:lnTo>
                <a:lnTo>
                  <a:pt x="14222" y="31671"/>
                </a:lnTo>
                <a:lnTo>
                  <a:pt x="16373" y="32029"/>
                </a:lnTo>
                <a:lnTo>
                  <a:pt x="18584" y="32328"/>
                </a:lnTo>
                <a:lnTo>
                  <a:pt x="20377" y="32567"/>
                </a:lnTo>
                <a:lnTo>
                  <a:pt x="22230" y="32746"/>
                </a:lnTo>
                <a:lnTo>
                  <a:pt x="24082" y="32806"/>
                </a:lnTo>
                <a:lnTo>
                  <a:pt x="25934" y="32806"/>
                </a:lnTo>
                <a:lnTo>
                  <a:pt x="26831" y="32746"/>
                </a:lnTo>
                <a:lnTo>
                  <a:pt x="27787" y="32627"/>
                </a:lnTo>
                <a:lnTo>
                  <a:pt x="28683" y="32507"/>
                </a:lnTo>
                <a:lnTo>
                  <a:pt x="29579" y="32268"/>
                </a:lnTo>
                <a:lnTo>
                  <a:pt x="30416" y="32029"/>
                </a:lnTo>
                <a:lnTo>
                  <a:pt x="31253" y="31671"/>
                </a:lnTo>
                <a:lnTo>
                  <a:pt x="32089" y="31312"/>
                </a:lnTo>
                <a:lnTo>
                  <a:pt x="32866" y="30834"/>
                </a:lnTo>
                <a:lnTo>
                  <a:pt x="33045" y="32029"/>
                </a:lnTo>
                <a:lnTo>
                  <a:pt x="33165" y="32388"/>
                </a:lnTo>
                <a:lnTo>
                  <a:pt x="33165" y="32567"/>
                </a:lnTo>
                <a:lnTo>
                  <a:pt x="33105" y="32627"/>
                </a:lnTo>
                <a:lnTo>
                  <a:pt x="32985" y="32746"/>
                </a:lnTo>
                <a:lnTo>
                  <a:pt x="32866" y="32806"/>
                </a:lnTo>
                <a:lnTo>
                  <a:pt x="32448" y="32806"/>
                </a:lnTo>
                <a:lnTo>
                  <a:pt x="32209" y="32985"/>
                </a:lnTo>
                <a:lnTo>
                  <a:pt x="31850" y="33105"/>
                </a:lnTo>
                <a:lnTo>
                  <a:pt x="31133" y="33284"/>
                </a:lnTo>
                <a:lnTo>
                  <a:pt x="29759" y="33583"/>
                </a:lnTo>
                <a:lnTo>
                  <a:pt x="28026" y="33762"/>
                </a:lnTo>
                <a:lnTo>
                  <a:pt x="26233" y="33882"/>
                </a:lnTo>
                <a:lnTo>
                  <a:pt x="24500" y="33882"/>
                </a:lnTo>
                <a:lnTo>
                  <a:pt x="22708" y="33762"/>
                </a:lnTo>
                <a:lnTo>
                  <a:pt x="20915" y="33643"/>
                </a:lnTo>
                <a:lnTo>
                  <a:pt x="19182" y="33463"/>
                </a:lnTo>
                <a:lnTo>
                  <a:pt x="15716" y="33045"/>
                </a:lnTo>
                <a:lnTo>
                  <a:pt x="13924" y="32746"/>
                </a:lnTo>
                <a:lnTo>
                  <a:pt x="12191" y="32388"/>
                </a:lnTo>
                <a:lnTo>
                  <a:pt x="10517" y="31969"/>
                </a:lnTo>
                <a:lnTo>
                  <a:pt x="8844" y="31432"/>
                </a:lnTo>
                <a:lnTo>
                  <a:pt x="7231" y="30834"/>
                </a:lnTo>
                <a:lnTo>
                  <a:pt x="5618" y="30237"/>
                </a:lnTo>
                <a:lnTo>
                  <a:pt x="2331" y="28802"/>
                </a:lnTo>
                <a:lnTo>
                  <a:pt x="3168" y="27727"/>
                </a:lnTo>
                <a:close/>
                <a:moveTo>
                  <a:pt x="22887" y="0"/>
                </a:moveTo>
                <a:lnTo>
                  <a:pt x="22887" y="60"/>
                </a:lnTo>
                <a:lnTo>
                  <a:pt x="22827" y="180"/>
                </a:lnTo>
                <a:lnTo>
                  <a:pt x="22887" y="419"/>
                </a:lnTo>
                <a:lnTo>
                  <a:pt x="23030" y="885"/>
                </a:lnTo>
                <a:lnTo>
                  <a:pt x="23006" y="837"/>
                </a:lnTo>
                <a:lnTo>
                  <a:pt x="22827" y="1016"/>
                </a:lnTo>
                <a:lnTo>
                  <a:pt x="22349" y="1554"/>
                </a:lnTo>
                <a:lnTo>
                  <a:pt x="20676" y="3646"/>
                </a:lnTo>
                <a:lnTo>
                  <a:pt x="15597" y="10039"/>
                </a:lnTo>
                <a:lnTo>
                  <a:pt x="10278" y="16851"/>
                </a:lnTo>
                <a:lnTo>
                  <a:pt x="7291" y="20676"/>
                </a:lnTo>
                <a:lnTo>
                  <a:pt x="3526" y="25635"/>
                </a:lnTo>
                <a:lnTo>
                  <a:pt x="2690" y="26711"/>
                </a:lnTo>
                <a:lnTo>
                  <a:pt x="1435" y="28145"/>
                </a:lnTo>
                <a:lnTo>
                  <a:pt x="837" y="28922"/>
                </a:lnTo>
                <a:lnTo>
                  <a:pt x="359" y="29639"/>
                </a:lnTo>
                <a:lnTo>
                  <a:pt x="180" y="29998"/>
                </a:lnTo>
                <a:lnTo>
                  <a:pt x="60" y="30296"/>
                </a:lnTo>
                <a:lnTo>
                  <a:pt x="1" y="30595"/>
                </a:lnTo>
                <a:lnTo>
                  <a:pt x="1" y="30834"/>
                </a:lnTo>
                <a:lnTo>
                  <a:pt x="60" y="31013"/>
                </a:lnTo>
                <a:lnTo>
                  <a:pt x="180" y="31252"/>
                </a:lnTo>
                <a:lnTo>
                  <a:pt x="538" y="31671"/>
                </a:lnTo>
                <a:lnTo>
                  <a:pt x="1016" y="32089"/>
                </a:lnTo>
                <a:lnTo>
                  <a:pt x="1554" y="32507"/>
                </a:lnTo>
                <a:lnTo>
                  <a:pt x="2749" y="33284"/>
                </a:lnTo>
                <a:lnTo>
                  <a:pt x="3646" y="33822"/>
                </a:lnTo>
                <a:lnTo>
                  <a:pt x="4721" y="34479"/>
                </a:lnTo>
                <a:lnTo>
                  <a:pt x="5797" y="35077"/>
                </a:lnTo>
                <a:lnTo>
                  <a:pt x="6932" y="35615"/>
                </a:lnTo>
                <a:lnTo>
                  <a:pt x="8127" y="36093"/>
                </a:lnTo>
                <a:lnTo>
                  <a:pt x="9322" y="36511"/>
                </a:lnTo>
                <a:lnTo>
                  <a:pt x="10517" y="36869"/>
                </a:lnTo>
                <a:lnTo>
                  <a:pt x="11713" y="37168"/>
                </a:lnTo>
                <a:lnTo>
                  <a:pt x="12908" y="37467"/>
                </a:lnTo>
                <a:lnTo>
                  <a:pt x="14163" y="37706"/>
                </a:lnTo>
                <a:lnTo>
                  <a:pt x="15358" y="37885"/>
                </a:lnTo>
                <a:lnTo>
                  <a:pt x="16613" y="38005"/>
                </a:lnTo>
                <a:lnTo>
                  <a:pt x="17867" y="38124"/>
                </a:lnTo>
                <a:lnTo>
                  <a:pt x="20377" y="38244"/>
                </a:lnTo>
                <a:lnTo>
                  <a:pt x="22887" y="38184"/>
                </a:lnTo>
                <a:lnTo>
                  <a:pt x="25397" y="38124"/>
                </a:lnTo>
                <a:lnTo>
                  <a:pt x="27906" y="37945"/>
                </a:lnTo>
                <a:lnTo>
                  <a:pt x="30296" y="37945"/>
                </a:lnTo>
                <a:lnTo>
                  <a:pt x="30954" y="37885"/>
                </a:lnTo>
                <a:lnTo>
                  <a:pt x="31551" y="37826"/>
                </a:lnTo>
                <a:lnTo>
                  <a:pt x="32089" y="37706"/>
                </a:lnTo>
                <a:lnTo>
                  <a:pt x="32627" y="37586"/>
                </a:lnTo>
                <a:lnTo>
                  <a:pt x="32926" y="37467"/>
                </a:lnTo>
                <a:lnTo>
                  <a:pt x="33224" y="37288"/>
                </a:lnTo>
                <a:lnTo>
                  <a:pt x="33344" y="37228"/>
                </a:lnTo>
                <a:lnTo>
                  <a:pt x="33344" y="37049"/>
                </a:lnTo>
                <a:lnTo>
                  <a:pt x="33344" y="36929"/>
                </a:lnTo>
                <a:lnTo>
                  <a:pt x="33224" y="36690"/>
                </a:lnTo>
                <a:lnTo>
                  <a:pt x="33105" y="36571"/>
                </a:lnTo>
                <a:lnTo>
                  <a:pt x="32866" y="36511"/>
                </a:lnTo>
                <a:lnTo>
                  <a:pt x="32567" y="36451"/>
                </a:lnTo>
                <a:lnTo>
                  <a:pt x="32209" y="36511"/>
                </a:lnTo>
                <a:lnTo>
                  <a:pt x="31073" y="36630"/>
                </a:lnTo>
                <a:lnTo>
                  <a:pt x="28564" y="36869"/>
                </a:lnTo>
                <a:lnTo>
                  <a:pt x="25994" y="37049"/>
                </a:lnTo>
                <a:lnTo>
                  <a:pt x="23484" y="37168"/>
                </a:lnTo>
                <a:lnTo>
                  <a:pt x="20915" y="37168"/>
                </a:lnTo>
                <a:lnTo>
                  <a:pt x="19481" y="37108"/>
                </a:lnTo>
                <a:lnTo>
                  <a:pt x="18106" y="37049"/>
                </a:lnTo>
                <a:lnTo>
                  <a:pt x="16672" y="36929"/>
                </a:lnTo>
                <a:lnTo>
                  <a:pt x="15238" y="36750"/>
                </a:lnTo>
                <a:lnTo>
                  <a:pt x="13864" y="36571"/>
                </a:lnTo>
                <a:lnTo>
                  <a:pt x="12489" y="36272"/>
                </a:lnTo>
                <a:lnTo>
                  <a:pt x="11115" y="35913"/>
                </a:lnTo>
                <a:lnTo>
                  <a:pt x="9741" y="35555"/>
                </a:lnTo>
                <a:lnTo>
                  <a:pt x="8486" y="35077"/>
                </a:lnTo>
                <a:lnTo>
                  <a:pt x="7291" y="34599"/>
                </a:lnTo>
                <a:lnTo>
                  <a:pt x="6096" y="34061"/>
                </a:lnTo>
                <a:lnTo>
                  <a:pt x="4900" y="33404"/>
                </a:lnTo>
                <a:lnTo>
                  <a:pt x="3646" y="32567"/>
                </a:lnTo>
                <a:lnTo>
                  <a:pt x="2451" y="31730"/>
                </a:lnTo>
                <a:lnTo>
                  <a:pt x="1913" y="31312"/>
                </a:lnTo>
                <a:lnTo>
                  <a:pt x="1674" y="31133"/>
                </a:lnTo>
                <a:lnTo>
                  <a:pt x="1494" y="30954"/>
                </a:lnTo>
                <a:lnTo>
                  <a:pt x="1255" y="30476"/>
                </a:lnTo>
                <a:lnTo>
                  <a:pt x="1255" y="30296"/>
                </a:lnTo>
                <a:lnTo>
                  <a:pt x="1315" y="30177"/>
                </a:lnTo>
                <a:lnTo>
                  <a:pt x="1554" y="29818"/>
                </a:lnTo>
                <a:lnTo>
                  <a:pt x="1972" y="29281"/>
                </a:lnTo>
                <a:lnTo>
                  <a:pt x="2749" y="29878"/>
                </a:lnTo>
                <a:lnTo>
                  <a:pt x="3586" y="30416"/>
                </a:lnTo>
                <a:lnTo>
                  <a:pt x="4422" y="30954"/>
                </a:lnTo>
                <a:lnTo>
                  <a:pt x="5259" y="31372"/>
                </a:lnTo>
                <a:lnTo>
                  <a:pt x="6155" y="31790"/>
                </a:lnTo>
                <a:lnTo>
                  <a:pt x="7052" y="32149"/>
                </a:lnTo>
                <a:lnTo>
                  <a:pt x="8008" y="32448"/>
                </a:lnTo>
                <a:lnTo>
                  <a:pt x="8904" y="32746"/>
                </a:lnTo>
                <a:lnTo>
                  <a:pt x="10816" y="33224"/>
                </a:lnTo>
                <a:lnTo>
                  <a:pt x="12788" y="33643"/>
                </a:lnTo>
                <a:lnTo>
                  <a:pt x="14700" y="33941"/>
                </a:lnTo>
                <a:lnTo>
                  <a:pt x="16672" y="34121"/>
                </a:lnTo>
                <a:lnTo>
                  <a:pt x="20676" y="34599"/>
                </a:lnTo>
                <a:lnTo>
                  <a:pt x="22887" y="34838"/>
                </a:lnTo>
                <a:lnTo>
                  <a:pt x="25098" y="34957"/>
                </a:lnTo>
                <a:lnTo>
                  <a:pt x="27249" y="34957"/>
                </a:lnTo>
                <a:lnTo>
                  <a:pt x="28325" y="34838"/>
                </a:lnTo>
                <a:lnTo>
                  <a:pt x="29400" y="34718"/>
                </a:lnTo>
                <a:lnTo>
                  <a:pt x="30416" y="34479"/>
                </a:lnTo>
                <a:lnTo>
                  <a:pt x="31372" y="34240"/>
                </a:lnTo>
                <a:lnTo>
                  <a:pt x="32328" y="33882"/>
                </a:lnTo>
                <a:lnTo>
                  <a:pt x="33224" y="33404"/>
                </a:lnTo>
                <a:lnTo>
                  <a:pt x="33284" y="34300"/>
                </a:lnTo>
                <a:lnTo>
                  <a:pt x="33344" y="35435"/>
                </a:lnTo>
                <a:lnTo>
                  <a:pt x="33404" y="36033"/>
                </a:lnTo>
                <a:lnTo>
                  <a:pt x="33523" y="36571"/>
                </a:lnTo>
                <a:lnTo>
                  <a:pt x="33643" y="37049"/>
                </a:lnTo>
                <a:lnTo>
                  <a:pt x="33762" y="37347"/>
                </a:lnTo>
                <a:lnTo>
                  <a:pt x="34061" y="37586"/>
                </a:lnTo>
                <a:lnTo>
                  <a:pt x="34240" y="37646"/>
                </a:lnTo>
                <a:lnTo>
                  <a:pt x="34420" y="37706"/>
                </a:lnTo>
                <a:lnTo>
                  <a:pt x="34599" y="37706"/>
                </a:lnTo>
                <a:lnTo>
                  <a:pt x="34718" y="37646"/>
                </a:lnTo>
                <a:lnTo>
                  <a:pt x="34778" y="37467"/>
                </a:lnTo>
                <a:lnTo>
                  <a:pt x="34778" y="37228"/>
                </a:lnTo>
                <a:lnTo>
                  <a:pt x="34001" y="31730"/>
                </a:lnTo>
                <a:lnTo>
                  <a:pt x="33822" y="30535"/>
                </a:lnTo>
                <a:lnTo>
                  <a:pt x="33762" y="30296"/>
                </a:lnTo>
                <a:lnTo>
                  <a:pt x="33822" y="30117"/>
                </a:lnTo>
                <a:lnTo>
                  <a:pt x="33882" y="29998"/>
                </a:lnTo>
                <a:lnTo>
                  <a:pt x="34121" y="29878"/>
                </a:lnTo>
                <a:lnTo>
                  <a:pt x="34181" y="29579"/>
                </a:lnTo>
                <a:lnTo>
                  <a:pt x="34181" y="29101"/>
                </a:lnTo>
                <a:lnTo>
                  <a:pt x="34121" y="28922"/>
                </a:lnTo>
                <a:lnTo>
                  <a:pt x="34061" y="28802"/>
                </a:lnTo>
                <a:lnTo>
                  <a:pt x="34001" y="28743"/>
                </a:lnTo>
                <a:lnTo>
                  <a:pt x="33882" y="28743"/>
                </a:lnTo>
                <a:lnTo>
                  <a:pt x="33643" y="28922"/>
                </a:lnTo>
                <a:lnTo>
                  <a:pt x="33284" y="26831"/>
                </a:lnTo>
                <a:lnTo>
                  <a:pt x="32866" y="24799"/>
                </a:lnTo>
                <a:lnTo>
                  <a:pt x="32448" y="22767"/>
                </a:lnTo>
                <a:lnTo>
                  <a:pt x="31910" y="20795"/>
                </a:lnTo>
                <a:lnTo>
                  <a:pt x="31312" y="18823"/>
                </a:lnTo>
                <a:lnTo>
                  <a:pt x="30715" y="16851"/>
                </a:lnTo>
                <a:lnTo>
                  <a:pt x="29998" y="14880"/>
                </a:lnTo>
                <a:lnTo>
                  <a:pt x="29281" y="12908"/>
                </a:lnTo>
                <a:lnTo>
                  <a:pt x="27787" y="9143"/>
                </a:lnTo>
                <a:lnTo>
                  <a:pt x="26353" y="5378"/>
                </a:lnTo>
                <a:lnTo>
                  <a:pt x="25755" y="4243"/>
                </a:lnTo>
                <a:lnTo>
                  <a:pt x="24739" y="2331"/>
                </a:lnTo>
                <a:lnTo>
                  <a:pt x="24142" y="1375"/>
                </a:lnTo>
                <a:lnTo>
                  <a:pt x="23604" y="538"/>
                </a:lnTo>
                <a:lnTo>
                  <a:pt x="23365" y="299"/>
                </a:lnTo>
                <a:lnTo>
                  <a:pt x="23126" y="60"/>
                </a:lnTo>
                <a:lnTo>
                  <a:pt x="23006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2" name="Google Shape;142;p5"/>
          <p:cNvSpPr/>
          <p:nvPr/>
        </p:nvSpPr>
        <p:spPr>
          <a:xfrm rot="5503490">
            <a:off x="9235473" y="5691805"/>
            <a:ext cx="1306627" cy="1173107"/>
          </a:xfrm>
          <a:custGeom>
            <a:avLst/>
            <a:gdLst/>
            <a:ahLst/>
            <a:cxnLst/>
            <a:rect l="l" t="t" r="r" b="b"/>
            <a:pathLst>
              <a:path w="43861" h="39379" extrusionOk="0">
                <a:moveTo>
                  <a:pt x="39917" y="2092"/>
                </a:moveTo>
                <a:lnTo>
                  <a:pt x="40216" y="2331"/>
                </a:lnTo>
                <a:lnTo>
                  <a:pt x="40514" y="2510"/>
                </a:lnTo>
                <a:lnTo>
                  <a:pt x="40873" y="2689"/>
                </a:lnTo>
                <a:lnTo>
                  <a:pt x="41232" y="2809"/>
                </a:lnTo>
                <a:lnTo>
                  <a:pt x="41949" y="2988"/>
                </a:lnTo>
                <a:lnTo>
                  <a:pt x="42725" y="3048"/>
                </a:lnTo>
                <a:lnTo>
                  <a:pt x="42666" y="3586"/>
                </a:lnTo>
                <a:lnTo>
                  <a:pt x="42486" y="4064"/>
                </a:lnTo>
                <a:lnTo>
                  <a:pt x="42188" y="5080"/>
                </a:lnTo>
                <a:lnTo>
                  <a:pt x="41949" y="4960"/>
                </a:lnTo>
                <a:lnTo>
                  <a:pt x="41769" y="4900"/>
                </a:lnTo>
                <a:lnTo>
                  <a:pt x="41650" y="4960"/>
                </a:lnTo>
                <a:lnTo>
                  <a:pt x="41530" y="5080"/>
                </a:lnTo>
                <a:lnTo>
                  <a:pt x="41411" y="5259"/>
                </a:lnTo>
                <a:lnTo>
                  <a:pt x="41351" y="5498"/>
                </a:lnTo>
                <a:lnTo>
                  <a:pt x="41291" y="6036"/>
                </a:lnTo>
                <a:lnTo>
                  <a:pt x="41232" y="6633"/>
                </a:lnTo>
                <a:lnTo>
                  <a:pt x="41232" y="7231"/>
                </a:lnTo>
                <a:lnTo>
                  <a:pt x="41291" y="7888"/>
                </a:lnTo>
                <a:lnTo>
                  <a:pt x="41351" y="10099"/>
                </a:lnTo>
                <a:lnTo>
                  <a:pt x="41411" y="12370"/>
                </a:lnTo>
                <a:lnTo>
                  <a:pt x="41351" y="14760"/>
                </a:lnTo>
                <a:lnTo>
                  <a:pt x="41291" y="15955"/>
                </a:lnTo>
                <a:lnTo>
                  <a:pt x="41172" y="17150"/>
                </a:lnTo>
                <a:lnTo>
                  <a:pt x="41052" y="18345"/>
                </a:lnTo>
                <a:lnTo>
                  <a:pt x="40873" y="19540"/>
                </a:lnTo>
                <a:lnTo>
                  <a:pt x="40634" y="20735"/>
                </a:lnTo>
                <a:lnTo>
                  <a:pt x="40335" y="21871"/>
                </a:lnTo>
                <a:lnTo>
                  <a:pt x="40036" y="22887"/>
                </a:lnTo>
                <a:lnTo>
                  <a:pt x="39738" y="23843"/>
                </a:lnTo>
                <a:lnTo>
                  <a:pt x="39319" y="24739"/>
                </a:lnTo>
                <a:lnTo>
                  <a:pt x="38901" y="25695"/>
                </a:lnTo>
                <a:lnTo>
                  <a:pt x="38423" y="26591"/>
                </a:lnTo>
                <a:lnTo>
                  <a:pt x="37945" y="27488"/>
                </a:lnTo>
                <a:lnTo>
                  <a:pt x="37407" y="28324"/>
                </a:lnTo>
                <a:lnTo>
                  <a:pt x="36810" y="29161"/>
                </a:lnTo>
                <a:lnTo>
                  <a:pt x="36152" y="29938"/>
                </a:lnTo>
                <a:lnTo>
                  <a:pt x="35495" y="30715"/>
                </a:lnTo>
                <a:lnTo>
                  <a:pt x="34838" y="31432"/>
                </a:lnTo>
                <a:lnTo>
                  <a:pt x="34061" y="32149"/>
                </a:lnTo>
                <a:lnTo>
                  <a:pt x="33344" y="32806"/>
                </a:lnTo>
                <a:lnTo>
                  <a:pt x="32507" y="33403"/>
                </a:lnTo>
                <a:lnTo>
                  <a:pt x="31671" y="34001"/>
                </a:lnTo>
                <a:lnTo>
                  <a:pt x="30834" y="34599"/>
                </a:lnTo>
                <a:lnTo>
                  <a:pt x="29878" y="35136"/>
                </a:lnTo>
                <a:lnTo>
                  <a:pt x="28862" y="35674"/>
                </a:lnTo>
                <a:lnTo>
                  <a:pt x="27846" y="36152"/>
                </a:lnTo>
                <a:lnTo>
                  <a:pt x="26830" y="36571"/>
                </a:lnTo>
                <a:lnTo>
                  <a:pt x="25815" y="36929"/>
                </a:lnTo>
                <a:lnTo>
                  <a:pt x="24739" y="37228"/>
                </a:lnTo>
                <a:lnTo>
                  <a:pt x="23663" y="37527"/>
                </a:lnTo>
                <a:lnTo>
                  <a:pt x="22528" y="37706"/>
                </a:lnTo>
                <a:lnTo>
                  <a:pt x="21453" y="37885"/>
                </a:lnTo>
                <a:lnTo>
                  <a:pt x="20317" y="38005"/>
                </a:lnTo>
                <a:lnTo>
                  <a:pt x="19242" y="38064"/>
                </a:lnTo>
                <a:lnTo>
                  <a:pt x="18106" y="38064"/>
                </a:lnTo>
                <a:lnTo>
                  <a:pt x="17031" y="38005"/>
                </a:lnTo>
                <a:lnTo>
                  <a:pt x="15895" y="37945"/>
                </a:lnTo>
                <a:lnTo>
                  <a:pt x="14760" y="37766"/>
                </a:lnTo>
                <a:lnTo>
                  <a:pt x="13684" y="37586"/>
                </a:lnTo>
                <a:lnTo>
                  <a:pt x="12668" y="37347"/>
                </a:lnTo>
                <a:lnTo>
                  <a:pt x="11712" y="37108"/>
                </a:lnTo>
                <a:lnTo>
                  <a:pt x="9740" y="36511"/>
                </a:lnTo>
                <a:lnTo>
                  <a:pt x="7828" y="35794"/>
                </a:lnTo>
                <a:lnTo>
                  <a:pt x="5976" y="34957"/>
                </a:lnTo>
                <a:lnTo>
                  <a:pt x="4542" y="34240"/>
                </a:lnTo>
                <a:lnTo>
                  <a:pt x="3884" y="33822"/>
                </a:lnTo>
                <a:lnTo>
                  <a:pt x="3167" y="33344"/>
                </a:lnTo>
                <a:lnTo>
                  <a:pt x="2570" y="32866"/>
                </a:lnTo>
                <a:lnTo>
                  <a:pt x="2032" y="32268"/>
                </a:lnTo>
                <a:lnTo>
                  <a:pt x="1793" y="31969"/>
                </a:lnTo>
                <a:lnTo>
                  <a:pt x="1614" y="31611"/>
                </a:lnTo>
                <a:lnTo>
                  <a:pt x="1434" y="31252"/>
                </a:lnTo>
                <a:lnTo>
                  <a:pt x="1315" y="30894"/>
                </a:lnTo>
                <a:lnTo>
                  <a:pt x="1554" y="31013"/>
                </a:lnTo>
                <a:lnTo>
                  <a:pt x="1733" y="31073"/>
                </a:lnTo>
                <a:lnTo>
                  <a:pt x="1913" y="31013"/>
                </a:lnTo>
                <a:lnTo>
                  <a:pt x="2032" y="30894"/>
                </a:lnTo>
                <a:lnTo>
                  <a:pt x="2271" y="30535"/>
                </a:lnTo>
                <a:lnTo>
                  <a:pt x="2450" y="30177"/>
                </a:lnTo>
                <a:lnTo>
                  <a:pt x="2869" y="30655"/>
                </a:lnTo>
                <a:lnTo>
                  <a:pt x="3406" y="31133"/>
                </a:lnTo>
                <a:lnTo>
                  <a:pt x="3944" y="31551"/>
                </a:lnTo>
                <a:lnTo>
                  <a:pt x="4542" y="31910"/>
                </a:lnTo>
                <a:lnTo>
                  <a:pt x="5199" y="32268"/>
                </a:lnTo>
                <a:lnTo>
                  <a:pt x="5856" y="32567"/>
                </a:lnTo>
                <a:lnTo>
                  <a:pt x="7231" y="33105"/>
                </a:lnTo>
                <a:lnTo>
                  <a:pt x="8665" y="33583"/>
                </a:lnTo>
                <a:lnTo>
                  <a:pt x="10099" y="33882"/>
                </a:lnTo>
                <a:lnTo>
                  <a:pt x="11533" y="34180"/>
                </a:lnTo>
                <a:lnTo>
                  <a:pt x="12788" y="34360"/>
                </a:lnTo>
                <a:lnTo>
                  <a:pt x="14342" y="34539"/>
                </a:lnTo>
                <a:lnTo>
                  <a:pt x="15836" y="34599"/>
                </a:lnTo>
                <a:lnTo>
                  <a:pt x="17389" y="34599"/>
                </a:lnTo>
                <a:lnTo>
                  <a:pt x="18943" y="34479"/>
                </a:lnTo>
                <a:lnTo>
                  <a:pt x="20437" y="34240"/>
                </a:lnTo>
                <a:lnTo>
                  <a:pt x="21931" y="33941"/>
                </a:lnTo>
                <a:lnTo>
                  <a:pt x="23424" y="33523"/>
                </a:lnTo>
                <a:lnTo>
                  <a:pt x="24859" y="33045"/>
                </a:lnTo>
                <a:lnTo>
                  <a:pt x="26054" y="32567"/>
                </a:lnTo>
                <a:lnTo>
                  <a:pt x="27249" y="32029"/>
                </a:lnTo>
                <a:lnTo>
                  <a:pt x="28324" y="31432"/>
                </a:lnTo>
                <a:lnTo>
                  <a:pt x="29400" y="30774"/>
                </a:lnTo>
                <a:lnTo>
                  <a:pt x="30476" y="30057"/>
                </a:lnTo>
                <a:lnTo>
                  <a:pt x="31491" y="29280"/>
                </a:lnTo>
                <a:lnTo>
                  <a:pt x="32447" y="28444"/>
                </a:lnTo>
                <a:lnTo>
                  <a:pt x="33344" y="27547"/>
                </a:lnTo>
                <a:lnTo>
                  <a:pt x="34240" y="26651"/>
                </a:lnTo>
                <a:lnTo>
                  <a:pt x="35077" y="25695"/>
                </a:lnTo>
                <a:lnTo>
                  <a:pt x="35854" y="24679"/>
                </a:lnTo>
                <a:lnTo>
                  <a:pt x="36571" y="23663"/>
                </a:lnTo>
                <a:lnTo>
                  <a:pt x="37288" y="22588"/>
                </a:lnTo>
                <a:lnTo>
                  <a:pt x="37885" y="21452"/>
                </a:lnTo>
                <a:lnTo>
                  <a:pt x="38483" y="20317"/>
                </a:lnTo>
                <a:lnTo>
                  <a:pt x="38961" y="19122"/>
                </a:lnTo>
                <a:lnTo>
                  <a:pt x="39558" y="17628"/>
                </a:lnTo>
                <a:lnTo>
                  <a:pt x="39977" y="16074"/>
                </a:lnTo>
                <a:lnTo>
                  <a:pt x="40275" y="14581"/>
                </a:lnTo>
                <a:lnTo>
                  <a:pt x="40514" y="13027"/>
                </a:lnTo>
                <a:lnTo>
                  <a:pt x="40634" y="11473"/>
                </a:lnTo>
                <a:lnTo>
                  <a:pt x="40753" y="9920"/>
                </a:lnTo>
                <a:lnTo>
                  <a:pt x="40933" y="6753"/>
                </a:lnTo>
                <a:lnTo>
                  <a:pt x="41172" y="5438"/>
                </a:lnTo>
                <a:lnTo>
                  <a:pt x="41232" y="5080"/>
                </a:lnTo>
                <a:lnTo>
                  <a:pt x="41232" y="4721"/>
                </a:lnTo>
                <a:lnTo>
                  <a:pt x="41172" y="4422"/>
                </a:lnTo>
                <a:lnTo>
                  <a:pt x="41052" y="4243"/>
                </a:lnTo>
                <a:lnTo>
                  <a:pt x="40933" y="4183"/>
                </a:lnTo>
                <a:lnTo>
                  <a:pt x="40753" y="4183"/>
                </a:lnTo>
                <a:lnTo>
                  <a:pt x="40694" y="4303"/>
                </a:lnTo>
                <a:lnTo>
                  <a:pt x="40574" y="4542"/>
                </a:lnTo>
                <a:lnTo>
                  <a:pt x="40455" y="4840"/>
                </a:lnTo>
                <a:lnTo>
                  <a:pt x="40335" y="5558"/>
                </a:lnTo>
                <a:lnTo>
                  <a:pt x="40335" y="5916"/>
                </a:lnTo>
                <a:lnTo>
                  <a:pt x="40275" y="6753"/>
                </a:lnTo>
                <a:lnTo>
                  <a:pt x="40216" y="7589"/>
                </a:lnTo>
                <a:lnTo>
                  <a:pt x="40216" y="9203"/>
                </a:lnTo>
                <a:lnTo>
                  <a:pt x="40216" y="10876"/>
                </a:lnTo>
                <a:lnTo>
                  <a:pt x="40156" y="11653"/>
                </a:lnTo>
                <a:lnTo>
                  <a:pt x="40096" y="12489"/>
                </a:lnTo>
                <a:lnTo>
                  <a:pt x="39857" y="13923"/>
                </a:lnTo>
                <a:lnTo>
                  <a:pt x="39558" y="15357"/>
                </a:lnTo>
                <a:lnTo>
                  <a:pt x="39200" y="16732"/>
                </a:lnTo>
                <a:lnTo>
                  <a:pt x="38722" y="18106"/>
                </a:lnTo>
                <a:lnTo>
                  <a:pt x="38124" y="19421"/>
                </a:lnTo>
                <a:lnTo>
                  <a:pt x="37467" y="20735"/>
                </a:lnTo>
                <a:lnTo>
                  <a:pt x="36750" y="21990"/>
                </a:lnTo>
                <a:lnTo>
                  <a:pt x="35973" y="23245"/>
                </a:lnTo>
                <a:lnTo>
                  <a:pt x="35077" y="24440"/>
                </a:lnTo>
                <a:lnTo>
                  <a:pt x="34180" y="25516"/>
                </a:lnTo>
                <a:lnTo>
                  <a:pt x="33165" y="26591"/>
                </a:lnTo>
                <a:lnTo>
                  <a:pt x="32149" y="27607"/>
                </a:lnTo>
                <a:lnTo>
                  <a:pt x="31013" y="28563"/>
                </a:lnTo>
                <a:lnTo>
                  <a:pt x="29878" y="29400"/>
                </a:lnTo>
                <a:lnTo>
                  <a:pt x="28623" y="30177"/>
                </a:lnTo>
                <a:lnTo>
                  <a:pt x="27368" y="30894"/>
                </a:lnTo>
                <a:lnTo>
                  <a:pt x="25874" y="31611"/>
                </a:lnTo>
                <a:lnTo>
                  <a:pt x="24321" y="32268"/>
                </a:lnTo>
                <a:lnTo>
                  <a:pt x="22707" y="32746"/>
                </a:lnTo>
                <a:lnTo>
                  <a:pt x="21094" y="33105"/>
                </a:lnTo>
                <a:lnTo>
                  <a:pt x="19421" y="33403"/>
                </a:lnTo>
                <a:lnTo>
                  <a:pt x="17748" y="33583"/>
                </a:lnTo>
                <a:lnTo>
                  <a:pt x="16075" y="33643"/>
                </a:lnTo>
                <a:lnTo>
                  <a:pt x="14401" y="33583"/>
                </a:lnTo>
                <a:lnTo>
                  <a:pt x="12668" y="33403"/>
                </a:lnTo>
                <a:lnTo>
                  <a:pt x="10995" y="33105"/>
                </a:lnTo>
                <a:lnTo>
                  <a:pt x="9382" y="32686"/>
                </a:lnTo>
                <a:lnTo>
                  <a:pt x="8545" y="32447"/>
                </a:lnTo>
                <a:lnTo>
                  <a:pt x="7769" y="32149"/>
                </a:lnTo>
                <a:lnTo>
                  <a:pt x="6992" y="31850"/>
                </a:lnTo>
                <a:lnTo>
                  <a:pt x="6215" y="31491"/>
                </a:lnTo>
                <a:lnTo>
                  <a:pt x="4721" y="30774"/>
                </a:lnTo>
                <a:lnTo>
                  <a:pt x="4362" y="30595"/>
                </a:lnTo>
                <a:lnTo>
                  <a:pt x="4004" y="30475"/>
                </a:lnTo>
                <a:lnTo>
                  <a:pt x="3287" y="30296"/>
                </a:lnTo>
                <a:lnTo>
                  <a:pt x="2988" y="30117"/>
                </a:lnTo>
                <a:lnTo>
                  <a:pt x="2809" y="29938"/>
                </a:lnTo>
                <a:lnTo>
                  <a:pt x="2749" y="29818"/>
                </a:lnTo>
                <a:lnTo>
                  <a:pt x="2689" y="29699"/>
                </a:lnTo>
                <a:lnTo>
                  <a:pt x="2689" y="29519"/>
                </a:lnTo>
                <a:lnTo>
                  <a:pt x="2749" y="29400"/>
                </a:lnTo>
                <a:lnTo>
                  <a:pt x="3347" y="29758"/>
                </a:lnTo>
                <a:lnTo>
                  <a:pt x="4004" y="29997"/>
                </a:lnTo>
                <a:lnTo>
                  <a:pt x="4721" y="30177"/>
                </a:lnTo>
                <a:lnTo>
                  <a:pt x="5498" y="30296"/>
                </a:lnTo>
                <a:lnTo>
                  <a:pt x="7051" y="30475"/>
                </a:lnTo>
                <a:lnTo>
                  <a:pt x="8426" y="30535"/>
                </a:lnTo>
                <a:lnTo>
                  <a:pt x="10219" y="30595"/>
                </a:lnTo>
                <a:lnTo>
                  <a:pt x="11951" y="30595"/>
                </a:lnTo>
                <a:lnTo>
                  <a:pt x="13684" y="30416"/>
                </a:lnTo>
                <a:lnTo>
                  <a:pt x="15417" y="30236"/>
                </a:lnTo>
                <a:lnTo>
                  <a:pt x="17090" y="29997"/>
                </a:lnTo>
                <a:lnTo>
                  <a:pt x="18704" y="29639"/>
                </a:lnTo>
                <a:lnTo>
                  <a:pt x="20317" y="29221"/>
                </a:lnTo>
                <a:lnTo>
                  <a:pt x="21931" y="28683"/>
                </a:lnTo>
                <a:lnTo>
                  <a:pt x="23484" y="28085"/>
                </a:lnTo>
                <a:lnTo>
                  <a:pt x="24978" y="27368"/>
                </a:lnTo>
                <a:lnTo>
                  <a:pt x="26472" y="26532"/>
                </a:lnTo>
                <a:lnTo>
                  <a:pt x="27846" y="25576"/>
                </a:lnTo>
                <a:lnTo>
                  <a:pt x="29041" y="24619"/>
                </a:lnTo>
                <a:lnTo>
                  <a:pt x="30177" y="23544"/>
                </a:lnTo>
                <a:lnTo>
                  <a:pt x="31193" y="22468"/>
                </a:lnTo>
                <a:lnTo>
                  <a:pt x="32089" y="21273"/>
                </a:lnTo>
                <a:lnTo>
                  <a:pt x="32985" y="20018"/>
                </a:lnTo>
                <a:lnTo>
                  <a:pt x="33762" y="18704"/>
                </a:lnTo>
                <a:lnTo>
                  <a:pt x="34539" y="17389"/>
                </a:lnTo>
                <a:lnTo>
                  <a:pt x="35256" y="16015"/>
                </a:lnTo>
                <a:lnTo>
                  <a:pt x="36810" y="12728"/>
                </a:lnTo>
                <a:lnTo>
                  <a:pt x="38304" y="9442"/>
                </a:lnTo>
                <a:lnTo>
                  <a:pt x="39797" y="5916"/>
                </a:lnTo>
                <a:lnTo>
                  <a:pt x="39977" y="5438"/>
                </a:lnTo>
                <a:lnTo>
                  <a:pt x="40275" y="4661"/>
                </a:lnTo>
                <a:lnTo>
                  <a:pt x="40335" y="4243"/>
                </a:lnTo>
                <a:lnTo>
                  <a:pt x="40335" y="4004"/>
                </a:lnTo>
                <a:lnTo>
                  <a:pt x="40275" y="3884"/>
                </a:lnTo>
                <a:lnTo>
                  <a:pt x="40156" y="3825"/>
                </a:lnTo>
                <a:lnTo>
                  <a:pt x="40036" y="3825"/>
                </a:lnTo>
                <a:lnTo>
                  <a:pt x="39797" y="3884"/>
                </a:lnTo>
                <a:lnTo>
                  <a:pt x="39917" y="2988"/>
                </a:lnTo>
                <a:lnTo>
                  <a:pt x="39917" y="2092"/>
                </a:lnTo>
                <a:close/>
                <a:moveTo>
                  <a:pt x="40753" y="0"/>
                </a:moveTo>
                <a:lnTo>
                  <a:pt x="40455" y="60"/>
                </a:lnTo>
                <a:lnTo>
                  <a:pt x="40156" y="120"/>
                </a:lnTo>
                <a:lnTo>
                  <a:pt x="39917" y="180"/>
                </a:lnTo>
                <a:lnTo>
                  <a:pt x="39618" y="299"/>
                </a:lnTo>
                <a:lnTo>
                  <a:pt x="39260" y="598"/>
                </a:lnTo>
                <a:lnTo>
                  <a:pt x="39200" y="658"/>
                </a:lnTo>
                <a:lnTo>
                  <a:pt x="39140" y="658"/>
                </a:lnTo>
                <a:lnTo>
                  <a:pt x="39200" y="777"/>
                </a:lnTo>
                <a:lnTo>
                  <a:pt x="39260" y="897"/>
                </a:lnTo>
                <a:lnTo>
                  <a:pt x="39200" y="1076"/>
                </a:lnTo>
                <a:lnTo>
                  <a:pt x="39021" y="2152"/>
                </a:lnTo>
                <a:lnTo>
                  <a:pt x="38841" y="3287"/>
                </a:lnTo>
                <a:lnTo>
                  <a:pt x="38722" y="4482"/>
                </a:lnTo>
                <a:lnTo>
                  <a:pt x="38602" y="5617"/>
                </a:lnTo>
                <a:lnTo>
                  <a:pt x="38423" y="6394"/>
                </a:lnTo>
                <a:lnTo>
                  <a:pt x="38244" y="7171"/>
                </a:lnTo>
                <a:lnTo>
                  <a:pt x="37766" y="8725"/>
                </a:lnTo>
                <a:lnTo>
                  <a:pt x="37168" y="10338"/>
                </a:lnTo>
                <a:lnTo>
                  <a:pt x="36511" y="11892"/>
                </a:lnTo>
                <a:lnTo>
                  <a:pt x="35734" y="13445"/>
                </a:lnTo>
                <a:lnTo>
                  <a:pt x="34957" y="14939"/>
                </a:lnTo>
                <a:lnTo>
                  <a:pt x="33344" y="17807"/>
                </a:lnTo>
                <a:lnTo>
                  <a:pt x="32866" y="18644"/>
                </a:lnTo>
                <a:lnTo>
                  <a:pt x="32328" y="19421"/>
                </a:lnTo>
                <a:lnTo>
                  <a:pt x="31730" y="20198"/>
                </a:lnTo>
                <a:lnTo>
                  <a:pt x="31193" y="20915"/>
                </a:lnTo>
                <a:lnTo>
                  <a:pt x="30595" y="21632"/>
                </a:lnTo>
                <a:lnTo>
                  <a:pt x="29938" y="22289"/>
                </a:lnTo>
                <a:lnTo>
                  <a:pt x="29280" y="22887"/>
                </a:lnTo>
                <a:lnTo>
                  <a:pt x="28623" y="23484"/>
                </a:lnTo>
                <a:lnTo>
                  <a:pt x="27966" y="24022"/>
                </a:lnTo>
                <a:lnTo>
                  <a:pt x="27249" y="24560"/>
                </a:lnTo>
                <a:lnTo>
                  <a:pt x="25815" y="25516"/>
                </a:lnTo>
                <a:lnTo>
                  <a:pt x="24261" y="26352"/>
                </a:lnTo>
                <a:lnTo>
                  <a:pt x="22707" y="27129"/>
                </a:lnTo>
                <a:lnTo>
                  <a:pt x="21094" y="27727"/>
                </a:lnTo>
                <a:lnTo>
                  <a:pt x="19421" y="28265"/>
                </a:lnTo>
                <a:lnTo>
                  <a:pt x="17688" y="28683"/>
                </a:lnTo>
                <a:lnTo>
                  <a:pt x="15895" y="28982"/>
                </a:lnTo>
                <a:lnTo>
                  <a:pt x="14103" y="29221"/>
                </a:lnTo>
                <a:lnTo>
                  <a:pt x="12250" y="29340"/>
                </a:lnTo>
                <a:lnTo>
                  <a:pt x="10398" y="29400"/>
                </a:lnTo>
                <a:lnTo>
                  <a:pt x="5617" y="29400"/>
                </a:lnTo>
                <a:lnTo>
                  <a:pt x="5199" y="29340"/>
                </a:lnTo>
                <a:lnTo>
                  <a:pt x="4721" y="29280"/>
                </a:lnTo>
                <a:lnTo>
                  <a:pt x="4243" y="29161"/>
                </a:lnTo>
                <a:lnTo>
                  <a:pt x="4004" y="29161"/>
                </a:lnTo>
                <a:lnTo>
                  <a:pt x="3884" y="29041"/>
                </a:lnTo>
                <a:lnTo>
                  <a:pt x="3586" y="28802"/>
                </a:lnTo>
                <a:lnTo>
                  <a:pt x="3347" y="28504"/>
                </a:lnTo>
                <a:lnTo>
                  <a:pt x="3167" y="28265"/>
                </a:lnTo>
                <a:lnTo>
                  <a:pt x="2928" y="28026"/>
                </a:lnTo>
                <a:lnTo>
                  <a:pt x="2630" y="27846"/>
                </a:lnTo>
                <a:lnTo>
                  <a:pt x="2211" y="27727"/>
                </a:lnTo>
                <a:lnTo>
                  <a:pt x="1494" y="27607"/>
                </a:lnTo>
                <a:lnTo>
                  <a:pt x="777" y="27547"/>
                </a:lnTo>
                <a:lnTo>
                  <a:pt x="478" y="27547"/>
                </a:lnTo>
                <a:lnTo>
                  <a:pt x="359" y="27607"/>
                </a:lnTo>
                <a:lnTo>
                  <a:pt x="120" y="27846"/>
                </a:lnTo>
                <a:lnTo>
                  <a:pt x="0" y="28145"/>
                </a:lnTo>
                <a:lnTo>
                  <a:pt x="0" y="28504"/>
                </a:lnTo>
                <a:lnTo>
                  <a:pt x="60" y="28862"/>
                </a:lnTo>
                <a:lnTo>
                  <a:pt x="239" y="29639"/>
                </a:lnTo>
                <a:lnTo>
                  <a:pt x="419" y="30236"/>
                </a:lnTo>
                <a:lnTo>
                  <a:pt x="1016" y="31671"/>
                </a:lnTo>
                <a:lnTo>
                  <a:pt x="1315" y="32328"/>
                </a:lnTo>
                <a:lnTo>
                  <a:pt x="1614" y="32866"/>
                </a:lnTo>
                <a:lnTo>
                  <a:pt x="2032" y="33403"/>
                </a:lnTo>
                <a:lnTo>
                  <a:pt x="2510" y="33941"/>
                </a:lnTo>
                <a:lnTo>
                  <a:pt x="3108" y="34479"/>
                </a:lnTo>
                <a:lnTo>
                  <a:pt x="3765" y="34957"/>
                </a:lnTo>
                <a:lnTo>
                  <a:pt x="4602" y="35495"/>
                </a:lnTo>
                <a:lnTo>
                  <a:pt x="5498" y="36033"/>
                </a:lnTo>
                <a:lnTo>
                  <a:pt x="6334" y="36511"/>
                </a:lnTo>
                <a:lnTo>
                  <a:pt x="7231" y="36929"/>
                </a:lnTo>
                <a:lnTo>
                  <a:pt x="8187" y="37347"/>
                </a:lnTo>
                <a:lnTo>
                  <a:pt x="9083" y="37706"/>
                </a:lnTo>
                <a:lnTo>
                  <a:pt x="10039" y="38064"/>
                </a:lnTo>
                <a:lnTo>
                  <a:pt x="10995" y="38363"/>
                </a:lnTo>
                <a:lnTo>
                  <a:pt x="12728" y="38781"/>
                </a:lnTo>
                <a:lnTo>
                  <a:pt x="14401" y="39080"/>
                </a:lnTo>
                <a:lnTo>
                  <a:pt x="16134" y="39319"/>
                </a:lnTo>
                <a:lnTo>
                  <a:pt x="17867" y="39379"/>
                </a:lnTo>
                <a:lnTo>
                  <a:pt x="19600" y="39379"/>
                </a:lnTo>
                <a:lnTo>
                  <a:pt x="21273" y="39200"/>
                </a:lnTo>
                <a:lnTo>
                  <a:pt x="23006" y="38961"/>
                </a:lnTo>
                <a:lnTo>
                  <a:pt x="24620" y="38542"/>
                </a:lnTo>
                <a:lnTo>
                  <a:pt x="26293" y="38064"/>
                </a:lnTo>
                <a:lnTo>
                  <a:pt x="27846" y="37467"/>
                </a:lnTo>
                <a:lnTo>
                  <a:pt x="29400" y="36750"/>
                </a:lnTo>
                <a:lnTo>
                  <a:pt x="30894" y="35913"/>
                </a:lnTo>
                <a:lnTo>
                  <a:pt x="32388" y="35017"/>
                </a:lnTo>
                <a:lnTo>
                  <a:pt x="33762" y="33941"/>
                </a:lnTo>
                <a:lnTo>
                  <a:pt x="35077" y="32806"/>
                </a:lnTo>
                <a:lnTo>
                  <a:pt x="36272" y="31551"/>
                </a:lnTo>
                <a:lnTo>
                  <a:pt x="36929" y="30774"/>
                </a:lnTo>
                <a:lnTo>
                  <a:pt x="37527" y="30057"/>
                </a:lnTo>
                <a:lnTo>
                  <a:pt x="38064" y="29280"/>
                </a:lnTo>
                <a:lnTo>
                  <a:pt x="38602" y="28444"/>
                </a:lnTo>
                <a:lnTo>
                  <a:pt x="39080" y="27667"/>
                </a:lnTo>
                <a:lnTo>
                  <a:pt x="39558" y="26830"/>
                </a:lnTo>
                <a:lnTo>
                  <a:pt x="39977" y="25934"/>
                </a:lnTo>
                <a:lnTo>
                  <a:pt x="40335" y="25098"/>
                </a:lnTo>
                <a:lnTo>
                  <a:pt x="41052" y="23305"/>
                </a:lnTo>
                <a:lnTo>
                  <a:pt x="41590" y="21512"/>
                </a:lnTo>
                <a:lnTo>
                  <a:pt x="42008" y="19600"/>
                </a:lnTo>
                <a:lnTo>
                  <a:pt x="42307" y="17688"/>
                </a:lnTo>
                <a:lnTo>
                  <a:pt x="42546" y="15477"/>
                </a:lnTo>
                <a:lnTo>
                  <a:pt x="42606" y="13266"/>
                </a:lnTo>
                <a:lnTo>
                  <a:pt x="42666" y="11055"/>
                </a:lnTo>
                <a:lnTo>
                  <a:pt x="42606" y="8784"/>
                </a:lnTo>
                <a:lnTo>
                  <a:pt x="42486" y="7709"/>
                </a:lnTo>
                <a:lnTo>
                  <a:pt x="42427" y="7111"/>
                </a:lnTo>
                <a:lnTo>
                  <a:pt x="42486" y="6573"/>
                </a:lnTo>
                <a:lnTo>
                  <a:pt x="43024" y="5558"/>
                </a:lnTo>
                <a:lnTo>
                  <a:pt x="43323" y="4781"/>
                </a:lnTo>
                <a:lnTo>
                  <a:pt x="43681" y="3645"/>
                </a:lnTo>
                <a:lnTo>
                  <a:pt x="43801" y="3108"/>
                </a:lnTo>
                <a:lnTo>
                  <a:pt x="43861" y="2570"/>
                </a:lnTo>
                <a:lnTo>
                  <a:pt x="43801" y="2211"/>
                </a:lnTo>
                <a:lnTo>
                  <a:pt x="43741" y="2032"/>
                </a:lnTo>
                <a:lnTo>
                  <a:pt x="43622" y="1912"/>
                </a:lnTo>
                <a:lnTo>
                  <a:pt x="43502" y="1673"/>
                </a:lnTo>
                <a:lnTo>
                  <a:pt x="43383" y="1434"/>
                </a:lnTo>
                <a:lnTo>
                  <a:pt x="43024" y="956"/>
                </a:lnTo>
                <a:lnTo>
                  <a:pt x="42546" y="598"/>
                </a:lnTo>
                <a:lnTo>
                  <a:pt x="41949" y="299"/>
                </a:lnTo>
                <a:lnTo>
                  <a:pt x="41351" y="120"/>
                </a:lnTo>
                <a:lnTo>
                  <a:pt x="40753" y="0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3" name="Google Shape;143;p5"/>
          <p:cNvSpPr/>
          <p:nvPr/>
        </p:nvSpPr>
        <p:spPr>
          <a:xfrm>
            <a:off x="9756750" y="3371613"/>
            <a:ext cx="293729" cy="316907"/>
          </a:xfrm>
          <a:custGeom>
            <a:avLst/>
            <a:gdLst/>
            <a:ahLst/>
            <a:cxnLst/>
            <a:rect l="l" t="t" r="r" b="b"/>
            <a:pathLst>
              <a:path w="9860" h="10638" extrusionOk="0">
                <a:moveTo>
                  <a:pt x="9023" y="897"/>
                </a:moveTo>
                <a:lnTo>
                  <a:pt x="8904" y="1554"/>
                </a:lnTo>
                <a:lnTo>
                  <a:pt x="8784" y="2212"/>
                </a:lnTo>
                <a:lnTo>
                  <a:pt x="8665" y="2869"/>
                </a:lnTo>
                <a:lnTo>
                  <a:pt x="8485" y="3467"/>
                </a:lnTo>
                <a:lnTo>
                  <a:pt x="8246" y="4363"/>
                </a:lnTo>
                <a:lnTo>
                  <a:pt x="7888" y="5199"/>
                </a:lnTo>
                <a:lnTo>
                  <a:pt x="7470" y="6036"/>
                </a:lnTo>
                <a:lnTo>
                  <a:pt x="6932" y="6813"/>
                </a:lnTo>
                <a:lnTo>
                  <a:pt x="6394" y="7530"/>
                </a:lnTo>
                <a:lnTo>
                  <a:pt x="5737" y="8187"/>
                </a:lnTo>
                <a:lnTo>
                  <a:pt x="4960" y="8725"/>
                </a:lnTo>
                <a:lnTo>
                  <a:pt x="4183" y="9203"/>
                </a:lnTo>
                <a:lnTo>
                  <a:pt x="3526" y="9502"/>
                </a:lnTo>
                <a:lnTo>
                  <a:pt x="2749" y="9801"/>
                </a:lnTo>
                <a:lnTo>
                  <a:pt x="2331" y="9920"/>
                </a:lnTo>
                <a:lnTo>
                  <a:pt x="1912" y="9980"/>
                </a:lnTo>
                <a:lnTo>
                  <a:pt x="1554" y="10040"/>
                </a:lnTo>
                <a:lnTo>
                  <a:pt x="1255" y="9980"/>
                </a:lnTo>
                <a:lnTo>
                  <a:pt x="1076" y="9920"/>
                </a:lnTo>
                <a:lnTo>
                  <a:pt x="1016" y="9801"/>
                </a:lnTo>
                <a:lnTo>
                  <a:pt x="956" y="9681"/>
                </a:lnTo>
                <a:lnTo>
                  <a:pt x="1016" y="9502"/>
                </a:lnTo>
                <a:lnTo>
                  <a:pt x="1195" y="9143"/>
                </a:lnTo>
                <a:lnTo>
                  <a:pt x="1494" y="8725"/>
                </a:lnTo>
                <a:lnTo>
                  <a:pt x="2271" y="7948"/>
                </a:lnTo>
                <a:lnTo>
                  <a:pt x="2928" y="7351"/>
                </a:lnTo>
                <a:lnTo>
                  <a:pt x="3585" y="6634"/>
                </a:lnTo>
                <a:lnTo>
                  <a:pt x="4303" y="5976"/>
                </a:lnTo>
                <a:lnTo>
                  <a:pt x="5737" y="4721"/>
                </a:lnTo>
                <a:lnTo>
                  <a:pt x="6274" y="4184"/>
                </a:lnTo>
                <a:lnTo>
                  <a:pt x="6514" y="3945"/>
                </a:lnTo>
                <a:lnTo>
                  <a:pt x="6693" y="3706"/>
                </a:lnTo>
                <a:lnTo>
                  <a:pt x="6753" y="3526"/>
                </a:lnTo>
                <a:lnTo>
                  <a:pt x="6753" y="3467"/>
                </a:lnTo>
                <a:lnTo>
                  <a:pt x="6693" y="3407"/>
                </a:lnTo>
                <a:lnTo>
                  <a:pt x="6394" y="3467"/>
                </a:lnTo>
                <a:lnTo>
                  <a:pt x="5916" y="3586"/>
                </a:lnTo>
                <a:lnTo>
                  <a:pt x="5199" y="3945"/>
                </a:lnTo>
                <a:lnTo>
                  <a:pt x="4482" y="4482"/>
                </a:lnTo>
                <a:lnTo>
                  <a:pt x="3705" y="5140"/>
                </a:lnTo>
                <a:lnTo>
                  <a:pt x="2988" y="5857"/>
                </a:lnTo>
                <a:lnTo>
                  <a:pt x="2271" y="6634"/>
                </a:lnTo>
                <a:lnTo>
                  <a:pt x="1673" y="7351"/>
                </a:lnTo>
                <a:lnTo>
                  <a:pt x="1136" y="8127"/>
                </a:lnTo>
                <a:lnTo>
                  <a:pt x="717" y="8785"/>
                </a:lnTo>
                <a:lnTo>
                  <a:pt x="598" y="7829"/>
                </a:lnTo>
                <a:lnTo>
                  <a:pt x="657" y="6992"/>
                </a:lnTo>
                <a:lnTo>
                  <a:pt x="837" y="6215"/>
                </a:lnTo>
                <a:lnTo>
                  <a:pt x="1136" y="5498"/>
                </a:lnTo>
                <a:lnTo>
                  <a:pt x="1494" y="4901"/>
                </a:lnTo>
                <a:lnTo>
                  <a:pt x="1972" y="4363"/>
                </a:lnTo>
                <a:lnTo>
                  <a:pt x="2570" y="3825"/>
                </a:lnTo>
                <a:lnTo>
                  <a:pt x="3167" y="3407"/>
                </a:lnTo>
                <a:lnTo>
                  <a:pt x="3825" y="2988"/>
                </a:lnTo>
                <a:lnTo>
                  <a:pt x="4542" y="2630"/>
                </a:lnTo>
                <a:lnTo>
                  <a:pt x="6035" y="2032"/>
                </a:lnTo>
                <a:lnTo>
                  <a:pt x="9023" y="897"/>
                </a:lnTo>
                <a:close/>
                <a:moveTo>
                  <a:pt x="9023" y="1"/>
                </a:moveTo>
                <a:lnTo>
                  <a:pt x="8545" y="60"/>
                </a:lnTo>
                <a:lnTo>
                  <a:pt x="8007" y="180"/>
                </a:lnTo>
                <a:lnTo>
                  <a:pt x="7410" y="359"/>
                </a:lnTo>
                <a:lnTo>
                  <a:pt x="6095" y="897"/>
                </a:lnTo>
                <a:lnTo>
                  <a:pt x="4840" y="1495"/>
                </a:lnTo>
                <a:lnTo>
                  <a:pt x="3705" y="2092"/>
                </a:lnTo>
                <a:lnTo>
                  <a:pt x="2809" y="2570"/>
                </a:lnTo>
                <a:lnTo>
                  <a:pt x="2331" y="2869"/>
                </a:lnTo>
                <a:lnTo>
                  <a:pt x="1614" y="3586"/>
                </a:lnTo>
                <a:lnTo>
                  <a:pt x="1255" y="4004"/>
                </a:lnTo>
                <a:lnTo>
                  <a:pt x="956" y="4423"/>
                </a:lnTo>
                <a:lnTo>
                  <a:pt x="717" y="4841"/>
                </a:lnTo>
                <a:lnTo>
                  <a:pt x="478" y="5259"/>
                </a:lnTo>
                <a:lnTo>
                  <a:pt x="299" y="5737"/>
                </a:lnTo>
                <a:lnTo>
                  <a:pt x="179" y="6215"/>
                </a:lnTo>
                <a:lnTo>
                  <a:pt x="60" y="6634"/>
                </a:lnTo>
                <a:lnTo>
                  <a:pt x="0" y="7112"/>
                </a:lnTo>
                <a:lnTo>
                  <a:pt x="0" y="7649"/>
                </a:lnTo>
                <a:lnTo>
                  <a:pt x="0" y="8127"/>
                </a:lnTo>
                <a:lnTo>
                  <a:pt x="60" y="8605"/>
                </a:lnTo>
                <a:lnTo>
                  <a:pt x="239" y="9083"/>
                </a:lnTo>
                <a:lnTo>
                  <a:pt x="418" y="9562"/>
                </a:lnTo>
                <a:lnTo>
                  <a:pt x="657" y="10040"/>
                </a:lnTo>
                <a:lnTo>
                  <a:pt x="478" y="10099"/>
                </a:lnTo>
                <a:lnTo>
                  <a:pt x="418" y="10219"/>
                </a:lnTo>
                <a:lnTo>
                  <a:pt x="418" y="10398"/>
                </a:lnTo>
                <a:lnTo>
                  <a:pt x="478" y="10518"/>
                </a:lnTo>
                <a:lnTo>
                  <a:pt x="598" y="10577"/>
                </a:lnTo>
                <a:lnTo>
                  <a:pt x="837" y="10637"/>
                </a:lnTo>
                <a:lnTo>
                  <a:pt x="2032" y="10637"/>
                </a:lnTo>
                <a:lnTo>
                  <a:pt x="3287" y="10398"/>
                </a:lnTo>
                <a:lnTo>
                  <a:pt x="4064" y="10159"/>
                </a:lnTo>
                <a:lnTo>
                  <a:pt x="4960" y="9741"/>
                </a:lnTo>
                <a:lnTo>
                  <a:pt x="5796" y="9203"/>
                </a:lnTo>
                <a:lnTo>
                  <a:pt x="6514" y="8546"/>
                </a:lnTo>
                <a:lnTo>
                  <a:pt x="7231" y="7829"/>
                </a:lnTo>
                <a:lnTo>
                  <a:pt x="7768" y="7112"/>
                </a:lnTo>
                <a:lnTo>
                  <a:pt x="8306" y="6215"/>
                </a:lnTo>
                <a:lnTo>
                  <a:pt x="8784" y="5319"/>
                </a:lnTo>
                <a:lnTo>
                  <a:pt x="9262" y="4303"/>
                </a:lnTo>
                <a:lnTo>
                  <a:pt x="9621" y="3287"/>
                </a:lnTo>
                <a:lnTo>
                  <a:pt x="9800" y="2212"/>
                </a:lnTo>
                <a:lnTo>
                  <a:pt x="9860" y="1734"/>
                </a:lnTo>
                <a:lnTo>
                  <a:pt x="9860" y="1256"/>
                </a:lnTo>
                <a:lnTo>
                  <a:pt x="9860" y="778"/>
                </a:lnTo>
                <a:lnTo>
                  <a:pt x="9740" y="299"/>
                </a:lnTo>
                <a:lnTo>
                  <a:pt x="9740" y="180"/>
                </a:lnTo>
                <a:lnTo>
                  <a:pt x="9621" y="120"/>
                </a:lnTo>
                <a:lnTo>
                  <a:pt x="9382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4" name="Google Shape;144;p5"/>
          <p:cNvSpPr/>
          <p:nvPr/>
        </p:nvSpPr>
        <p:spPr>
          <a:xfrm rot="-830047">
            <a:off x="9262252" y="2938536"/>
            <a:ext cx="382752" cy="980923"/>
          </a:xfrm>
          <a:custGeom>
            <a:avLst/>
            <a:gdLst/>
            <a:ahLst/>
            <a:cxnLst/>
            <a:rect l="l" t="t" r="r" b="b"/>
            <a:pathLst>
              <a:path w="12848" h="32927" extrusionOk="0">
                <a:moveTo>
                  <a:pt x="3825" y="1017"/>
                </a:moveTo>
                <a:lnTo>
                  <a:pt x="3944" y="1256"/>
                </a:lnTo>
                <a:lnTo>
                  <a:pt x="4004" y="1495"/>
                </a:lnTo>
                <a:lnTo>
                  <a:pt x="4004" y="2152"/>
                </a:lnTo>
                <a:lnTo>
                  <a:pt x="4004" y="2750"/>
                </a:lnTo>
                <a:lnTo>
                  <a:pt x="4004" y="3347"/>
                </a:lnTo>
                <a:lnTo>
                  <a:pt x="4183" y="4961"/>
                </a:lnTo>
                <a:lnTo>
                  <a:pt x="4362" y="6574"/>
                </a:lnTo>
                <a:lnTo>
                  <a:pt x="4840" y="9681"/>
                </a:lnTo>
                <a:lnTo>
                  <a:pt x="5319" y="12729"/>
                </a:lnTo>
                <a:lnTo>
                  <a:pt x="4123" y="11653"/>
                </a:lnTo>
                <a:lnTo>
                  <a:pt x="2869" y="10578"/>
                </a:lnTo>
                <a:lnTo>
                  <a:pt x="2151" y="10100"/>
                </a:lnTo>
                <a:lnTo>
                  <a:pt x="1733" y="9801"/>
                </a:lnTo>
                <a:lnTo>
                  <a:pt x="1554" y="9622"/>
                </a:lnTo>
                <a:lnTo>
                  <a:pt x="1494" y="9502"/>
                </a:lnTo>
                <a:lnTo>
                  <a:pt x="1434" y="9323"/>
                </a:lnTo>
                <a:lnTo>
                  <a:pt x="1494" y="9084"/>
                </a:lnTo>
                <a:lnTo>
                  <a:pt x="1614" y="8606"/>
                </a:lnTo>
                <a:lnTo>
                  <a:pt x="1853" y="7709"/>
                </a:lnTo>
                <a:lnTo>
                  <a:pt x="2271" y="5976"/>
                </a:lnTo>
                <a:lnTo>
                  <a:pt x="2749" y="4303"/>
                </a:lnTo>
                <a:lnTo>
                  <a:pt x="3825" y="1017"/>
                </a:lnTo>
                <a:close/>
                <a:moveTo>
                  <a:pt x="4542" y="1973"/>
                </a:moveTo>
                <a:lnTo>
                  <a:pt x="5079" y="2690"/>
                </a:lnTo>
                <a:lnTo>
                  <a:pt x="5617" y="3467"/>
                </a:lnTo>
                <a:lnTo>
                  <a:pt x="6693" y="5020"/>
                </a:lnTo>
                <a:lnTo>
                  <a:pt x="7589" y="6574"/>
                </a:lnTo>
                <a:lnTo>
                  <a:pt x="8486" y="8247"/>
                </a:lnTo>
                <a:lnTo>
                  <a:pt x="9203" y="9920"/>
                </a:lnTo>
                <a:lnTo>
                  <a:pt x="9621" y="10757"/>
                </a:lnTo>
                <a:lnTo>
                  <a:pt x="9800" y="11175"/>
                </a:lnTo>
                <a:lnTo>
                  <a:pt x="9860" y="11534"/>
                </a:lnTo>
                <a:lnTo>
                  <a:pt x="9800" y="11952"/>
                </a:lnTo>
                <a:lnTo>
                  <a:pt x="9621" y="12251"/>
                </a:lnTo>
                <a:lnTo>
                  <a:pt x="9083" y="12968"/>
                </a:lnTo>
                <a:lnTo>
                  <a:pt x="7888" y="14581"/>
                </a:lnTo>
                <a:lnTo>
                  <a:pt x="6633" y="16254"/>
                </a:lnTo>
                <a:lnTo>
                  <a:pt x="6334" y="14521"/>
                </a:lnTo>
                <a:lnTo>
                  <a:pt x="6095" y="12789"/>
                </a:lnTo>
                <a:lnTo>
                  <a:pt x="5617" y="9203"/>
                </a:lnTo>
                <a:lnTo>
                  <a:pt x="5139" y="5558"/>
                </a:lnTo>
                <a:lnTo>
                  <a:pt x="4840" y="3766"/>
                </a:lnTo>
                <a:lnTo>
                  <a:pt x="4542" y="1973"/>
                </a:lnTo>
                <a:close/>
                <a:moveTo>
                  <a:pt x="1375" y="9980"/>
                </a:moveTo>
                <a:lnTo>
                  <a:pt x="2630" y="11354"/>
                </a:lnTo>
                <a:lnTo>
                  <a:pt x="3944" y="12609"/>
                </a:lnTo>
                <a:lnTo>
                  <a:pt x="4601" y="13267"/>
                </a:lnTo>
                <a:lnTo>
                  <a:pt x="5139" y="13864"/>
                </a:lnTo>
                <a:lnTo>
                  <a:pt x="5319" y="14163"/>
                </a:lnTo>
                <a:lnTo>
                  <a:pt x="5498" y="14521"/>
                </a:lnTo>
                <a:lnTo>
                  <a:pt x="5677" y="14940"/>
                </a:lnTo>
                <a:lnTo>
                  <a:pt x="5737" y="15418"/>
                </a:lnTo>
                <a:lnTo>
                  <a:pt x="6394" y="18884"/>
                </a:lnTo>
                <a:lnTo>
                  <a:pt x="7111" y="22290"/>
                </a:lnTo>
                <a:lnTo>
                  <a:pt x="3406" y="20198"/>
                </a:lnTo>
                <a:lnTo>
                  <a:pt x="2570" y="19780"/>
                </a:lnTo>
                <a:lnTo>
                  <a:pt x="2151" y="19541"/>
                </a:lnTo>
                <a:lnTo>
                  <a:pt x="1793" y="19302"/>
                </a:lnTo>
                <a:lnTo>
                  <a:pt x="1375" y="19003"/>
                </a:lnTo>
                <a:lnTo>
                  <a:pt x="1195" y="18824"/>
                </a:lnTo>
                <a:lnTo>
                  <a:pt x="1136" y="18704"/>
                </a:lnTo>
                <a:lnTo>
                  <a:pt x="1016" y="18346"/>
                </a:lnTo>
                <a:lnTo>
                  <a:pt x="956" y="17689"/>
                </a:lnTo>
                <a:lnTo>
                  <a:pt x="897" y="16732"/>
                </a:lnTo>
                <a:lnTo>
                  <a:pt x="837" y="15776"/>
                </a:lnTo>
                <a:lnTo>
                  <a:pt x="897" y="13864"/>
                </a:lnTo>
                <a:lnTo>
                  <a:pt x="1076" y="11892"/>
                </a:lnTo>
                <a:lnTo>
                  <a:pt x="1375" y="9980"/>
                </a:lnTo>
                <a:close/>
                <a:moveTo>
                  <a:pt x="10218" y="12669"/>
                </a:moveTo>
                <a:lnTo>
                  <a:pt x="10577" y="13864"/>
                </a:lnTo>
                <a:lnTo>
                  <a:pt x="10936" y="15059"/>
                </a:lnTo>
                <a:lnTo>
                  <a:pt x="11294" y="16613"/>
                </a:lnTo>
                <a:lnTo>
                  <a:pt x="11593" y="18286"/>
                </a:lnTo>
                <a:lnTo>
                  <a:pt x="11712" y="19123"/>
                </a:lnTo>
                <a:lnTo>
                  <a:pt x="11832" y="19959"/>
                </a:lnTo>
                <a:lnTo>
                  <a:pt x="11832" y="20796"/>
                </a:lnTo>
                <a:lnTo>
                  <a:pt x="11772" y="21573"/>
                </a:lnTo>
                <a:lnTo>
                  <a:pt x="11712" y="22110"/>
                </a:lnTo>
                <a:lnTo>
                  <a:pt x="11593" y="22349"/>
                </a:lnTo>
                <a:lnTo>
                  <a:pt x="11473" y="22469"/>
                </a:lnTo>
                <a:lnTo>
                  <a:pt x="11175" y="22827"/>
                </a:lnTo>
                <a:lnTo>
                  <a:pt x="10696" y="23246"/>
                </a:lnTo>
                <a:lnTo>
                  <a:pt x="9621" y="24321"/>
                </a:lnTo>
                <a:lnTo>
                  <a:pt x="9143" y="24859"/>
                </a:lnTo>
                <a:lnTo>
                  <a:pt x="8665" y="25457"/>
                </a:lnTo>
                <a:lnTo>
                  <a:pt x="7828" y="21871"/>
                </a:lnTo>
                <a:lnTo>
                  <a:pt x="7051" y="18286"/>
                </a:lnTo>
                <a:lnTo>
                  <a:pt x="6872" y="17449"/>
                </a:lnTo>
                <a:lnTo>
                  <a:pt x="6812" y="17210"/>
                </a:lnTo>
                <a:lnTo>
                  <a:pt x="6812" y="16912"/>
                </a:lnTo>
                <a:lnTo>
                  <a:pt x="6872" y="16673"/>
                </a:lnTo>
                <a:lnTo>
                  <a:pt x="6992" y="16434"/>
                </a:lnTo>
                <a:lnTo>
                  <a:pt x="7231" y="16135"/>
                </a:lnTo>
                <a:lnTo>
                  <a:pt x="7470" y="15836"/>
                </a:lnTo>
                <a:lnTo>
                  <a:pt x="8904" y="14282"/>
                </a:lnTo>
                <a:lnTo>
                  <a:pt x="10218" y="12669"/>
                </a:lnTo>
                <a:close/>
                <a:moveTo>
                  <a:pt x="1375" y="19959"/>
                </a:moveTo>
                <a:lnTo>
                  <a:pt x="1972" y="20437"/>
                </a:lnTo>
                <a:lnTo>
                  <a:pt x="2689" y="20915"/>
                </a:lnTo>
                <a:lnTo>
                  <a:pt x="4064" y="21692"/>
                </a:lnTo>
                <a:lnTo>
                  <a:pt x="5498" y="22469"/>
                </a:lnTo>
                <a:lnTo>
                  <a:pt x="6215" y="22887"/>
                </a:lnTo>
                <a:lnTo>
                  <a:pt x="6812" y="23365"/>
                </a:lnTo>
                <a:lnTo>
                  <a:pt x="7111" y="23604"/>
                </a:lnTo>
                <a:lnTo>
                  <a:pt x="7290" y="23903"/>
                </a:lnTo>
                <a:lnTo>
                  <a:pt x="7529" y="24202"/>
                </a:lnTo>
                <a:lnTo>
                  <a:pt x="7709" y="24620"/>
                </a:lnTo>
                <a:lnTo>
                  <a:pt x="8007" y="25516"/>
                </a:lnTo>
                <a:lnTo>
                  <a:pt x="8247" y="26473"/>
                </a:lnTo>
                <a:lnTo>
                  <a:pt x="8665" y="28504"/>
                </a:lnTo>
                <a:lnTo>
                  <a:pt x="8844" y="29401"/>
                </a:lnTo>
                <a:lnTo>
                  <a:pt x="9023" y="30177"/>
                </a:lnTo>
                <a:lnTo>
                  <a:pt x="9023" y="30177"/>
                </a:lnTo>
                <a:lnTo>
                  <a:pt x="6633" y="27847"/>
                </a:lnTo>
                <a:lnTo>
                  <a:pt x="5498" y="26652"/>
                </a:lnTo>
                <a:lnTo>
                  <a:pt x="4362" y="25397"/>
                </a:lnTo>
                <a:lnTo>
                  <a:pt x="3466" y="24142"/>
                </a:lnTo>
                <a:lnTo>
                  <a:pt x="2988" y="23485"/>
                </a:lnTo>
                <a:lnTo>
                  <a:pt x="2570" y="22827"/>
                </a:lnTo>
                <a:lnTo>
                  <a:pt x="2211" y="22110"/>
                </a:lnTo>
                <a:lnTo>
                  <a:pt x="1912" y="21453"/>
                </a:lnTo>
                <a:lnTo>
                  <a:pt x="1614" y="20676"/>
                </a:lnTo>
                <a:lnTo>
                  <a:pt x="1375" y="19959"/>
                </a:lnTo>
                <a:close/>
                <a:moveTo>
                  <a:pt x="11832" y="23485"/>
                </a:moveTo>
                <a:lnTo>
                  <a:pt x="11712" y="25636"/>
                </a:lnTo>
                <a:lnTo>
                  <a:pt x="11473" y="27727"/>
                </a:lnTo>
                <a:lnTo>
                  <a:pt x="11055" y="29759"/>
                </a:lnTo>
                <a:lnTo>
                  <a:pt x="10577" y="31850"/>
                </a:lnTo>
                <a:lnTo>
                  <a:pt x="10278" y="31432"/>
                </a:lnTo>
                <a:lnTo>
                  <a:pt x="9979" y="30835"/>
                </a:lnTo>
                <a:lnTo>
                  <a:pt x="9740" y="30237"/>
                </a:lnTo>
                <a:lnTo>
                  <a:pt x="9501" y="29520"/>
                </a:lnTo>
                <a:lnTo>
                  <a:pt x="9203" y="28086"/>
                </a:lnTo>
                <a:lnTo>
                  <a:pt x="9083" y="27429"/>
                </a:lnTo>
                <a:lnTo>
                  <a:pt x="9023" y="26891"/>
                </a:lnTo>
                <a:lnTo>
                  <a:pt x="9023" y="26293"/>
                </a:lnTo>
                <a:lnTo>
                  <a:pt x="9023" y="26114"/>
                </a:lnTo>
                <a:lnTo>
                  <a:pt x="9083" y="25994"/>
                </a:lnTo>
                <a:lnTo>
                  <a:pt x="9382" y="25755"/>
                </a:lnTo>
                <a:lnTo>
                  <a:pt x="9920" y="25337"/>
                </a:lnTo>
                <a:lnTo>
                  <a:pt x="10876" y="24441"/>
                </a:lnTo>
                <a:lnTo>
                  <a:pt x="11832" y="23485"/>
                </a:lnTo>
                <a:close/>
                <a:moveTo>
                  <a:pt x="3526" y="1"/>
                </a:moveTo>
                <a:lnTo>
                  <a:pt x="3586" y="61"/>
                </a:lnTo>
                <a:lnTo>
                  <a:pt x="3586" y="120"/>
                </a:lnTo>
                <a:lnTo>
                  <a:pt x="3586" y="479"/>
                </a:lnTo>
                <a:lnTo>
                  <a:pt x="3466" y="897"/>
                </a:lnTo>
                <a:lnTo>
                  <a:pt x="3287" y="1375"/>
                </a:lnTo>
                <a:lnTo>
                  <a:pt x="2809" y="2391"/>
                </a:lnTo>
                <a:lnTo>
                  <a:pt x="2570" y="2989"/>
                </a:lnTo>
                <a:lnTo>
                  <a:pt x="1853" y="4841"/>
                </a:lnTo>
                <a:lnTo>
                  <a:pt x="1315" y="6813"/>
                </a:lnTo>
                <a:lnTo>
                  <a:pt x="956" y="8247"/>
                </a:lnTo>
                <a:lnTo>
                  <a:pt x="658" y="9681"/>
                </a:lnTo>
                <a:lnTo>
                  <a:pt x="419" y="11115"/>
                </a:lnTo>
                <a:lnTo>
                  <a:pt x="239" y="12609"/>
                </a:lnTo>
                <a:lnTo>
                  <a:pt x="60" y="14521"/>
                </a:lnTo>
                <a:lnTo>
                  <a:pt x="0" y="15478"/>
                </a:lnTo>
                <a:lnTo>
                  <a:pt x="60" y="16434"/>
                </a:lnTo>
                <a:lnTo>
                  <a:pt x="120" y="17330"/>
                </a:lnTo>
                <a:lnTo>
                  <a:pt x="180" y="18226"/>
                </a:lnTo>
                <a:lnTo>
                  <a:pt x="359" y="19063"/>
                </a:lnTo>
                <a:lnTo>
                  <a:pt x="538" y="19899"/>
                </a:lnTo>
                <a:lnTo>
                  <a:pt x="777" y="20736"/>
                </a:lnTo>
                <a:lnTo>
                  <a:pt x="1076" y="21573"/>
                </a:lnTo>
                <a:lnTo>
                  <a:pt x="1375" y="22409"/>
                </a:lnTo>
                <a:lnTo>
                  <a:pt x="1793" y="23246"/>
                </a:lnTo>
                <a:lnTo>
                  <a:pt x="2211" y="24023"/>
                </a:lnTo>
                <a:lnTo>
                  <a:pt x="2689" y="24799"/>
                </a:lnTo>
                <a:lnTo>
                  <a:pt x="3227" y="25636"/>
                </a:lnTo>
                <a:lnTo>
                  <a:pt x="3825" y="26413"/>
                </a:lnTo>
                <a:lnTo>
                  <a:pt x="5020" y="27847"/>
                </a:lnTo>
                <a:lnTo>
                  <a:pt x="6215" y="29221"/>
                </a:lnTo>
                <a:lnTo>
                  <a:pt x="7529" y="30596"/>
                </a:lnTo>
                <a:lnTo>
                  <a:pt x="8187" y="31193"/>
                </a:lnTo>
                <a:lnTo>
                  <a:pt x="8904" y="31850"/>
                </a:lnTo>
                <a:lnTo>
                  <a:pt x="9083" y="32030"/>
                </a:lnTo>
                <a:lnTo>
                  <a:pt x="9382" y="32329"/>
                </a:lnTo>
                <a:lnTo>
                  <a:pt x="9621" y="32627"/>
                </a:lnTo>
                <a:lnTo>
                  <a:pt x="9800" y="32807"/>
                </a:lnTo>
                <a:lnTo>
                  <a:pt x="10099" y="32926"/>
                </a:lnTo>
                <a:lnTo>
                  <a:pt x="10159" y="32926"/>
                </a:lnTo>
                <a:lnTo>
                  <a:pt x="10278" y="32807"/>
                </a:lnTo>
                <a:lnTo>
                  <a:pt x="10577" y="32687"/>
                </a:lnTo>
                <a:lnTo>
                  <a:pt x="10876" y="32627"/>
                </a:lnTo>
                <a:lnTo>
                  <a:pt x="11115" y="32508"/>
                </a:lnTo>
                <a:lnTo>
                  <a:pt x="11294" y="32329"/>
                </a:lnTo>
                <a:lnTo>
                  <a:pt x="11414" y="32149"/>
                </a:lnTo>
                <a:lnTo>
                  <a:pt x="11593" y="31671"/>
                </a:lnTo>
                <a:lnTo>
                  <a:pt x="11772" y="30954"/>
                </a:lnTo>
                <a:lnTo>
                  <a:pt x="12190" y="28982"/>
                </a:lnTo>
                <a:lnTo>
                  <a:pt x="12549" y="26951"/>
                </a:lnTo>
                <a:lnTo>
                  <a:pt x="12728" y="24919"/>
                </a:lnTo>
                <a:lnTo>
                  <a:pt x="12848" y="22887"/>
                </a:lnTo>
                <a:lnTo>
                  <a:pt x="12788" y="20856"/>
                </a:lnTo>
                <a:lnTo>
                  <a:pt x="12609" y="18824"/>
                </a:lnTo>
                <a:lnTo>
                  <a:pt x="12310" y="16792"/>
                </a:lnTo>
                <a:lnTo>
                  <a:pt x="11892" y="14820"/>
                </a:lnTo>
                <a:lnTo>
                  <a:pt x="11354" y="12669"/>
                </a:lnTo>
                <a:lnTo>
                  <a:pt x="10995" y="11593"/>
                </a:lnTo>
                <a:lnTo>
                  <a:pt x="10637" y="10578"/>
                </a:lnTo>
                <a:lnTo>
                  <a:pt x="10218" y="9562"/>
                </a:lnTo>
                <a:lnTo>
                  <a:pt x="9800" y="8546"/>
                </a:lnTo>
                <a:lnTo>
                  <a:pt x="9322" y="7530"/>
                </a:lnTo>
                <a:lnTo>
                  <a:pt x="8784" y="6514"/>
                </a:lnTo>
                <a:lnTo>
                  <a:pt x="7828" y="4781"/>
                </a:lnTo>
                <a:lnTo>
                  <a:pt x="7231" y="3766"/>
                </a:lnTo>
                <a:lnTo>
                  <a:pt x="6633" y="2809"/>
                </a:lnTo>
                <a:lnTo>
                  <a:pt x="5916" y="1853"/>
                </a:lnTo>
                <a:lnTo>
                  <a:pt x="5139" y="1077"/>
                </a:lnTo>
                <a:lnTo>
                  <a:pt x="4781" y="718"/>
                </a:lnTo>
                <a:lnTo>
                  <a:pt x="4362" y="419"/>
                </a:lnTo>
                <a:lnTo>
                  <a:pt x="3944" y="180"/>
                </a:lnTo>
                <a:lnTo>
                  <a:pt x="3526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5" name="Google Shape;145;p5"/>
          <p:cNvSpPr/>
          <p:nvPr/>
        </p:nvSpPr>
        <p:spPr>
          <a:xfrm>
            <a:off x="9263883" y="-87894"/>
            <a:ext cx="610605" cy="466423"/>
          </a:xfrm>
          <a:custGeom>
            <a:avLst/>
            <a:gdLst/>
            <a:ahLst/>
            <a:cxnLst/>
            <a:rect l="l" t="t" r="r" b="b"/>
            <a:pathLst>
              <a:path w="20497" h="15657" extrusionOk="0">
                <a:moveTo>
                  <a:pt x="5199" y="1793"/>
                </a:moveTo>
                <a:lnTo>
                  <a:pt x="3944" y="1853"/>
                </a:lnTo>
                <a:lnTo>
                  <a:pt x="3347" y="1912"/>
                </a:lnTo>
                <a:lnTo>
                  <a:pt x="2809" y="2032"/>
                </a:lnTo>
                <a:lnTo>
                  <a:pt x="2451" y="2152"/>
                </a:lnTo>
                <a:lnTo>
                  <a:pt x="2331" y="2271"/>
                </a:lnTo>
                <a:lnTo>
                  <a:pt x="2271" y="2391"/>
                </a:lnTo>
                <a:lnTo>
                  <a:pt x="2331" y="2510"/>
                </a:lnTo>
                <a:lnTo>
                  <a:pt x="2510" y="2630"/>
                </a:lnTo>
                <a:lnTo>
                  <a:pt x="2690" y="2689"/>
                </a:lnTo>
                <a:lnTo>
                  <a:pt x="2929" y="2749"/>
                </a:lnTo>
                <a:lnTo>
                  <a:pt x="3586" y="2689"/>
                </a:lnTo>
                <a:lnTo>
                  <a:pt x="4303" y="2570"/>
                </a:lnTo>
                <a:lnTo>
                  <a:pt x="5020" y="2391"/>
                </a:lnTo>
                <a:lnTo>
                  <a:pt x="5558" y="2152"/>
                </a:lnTo>
                <a:lnTo>
                  <a:pt x="5916" y="1972"/>
                </a:lnTo>
                <a:lnTo>
                  <a:pt x="5916" y="1912"/>
                </a:lnTo>
                <a:lnTo>
                  <a:pt x="5916" y="1853"/>
                </a:lnTo>
                <a:lnTo>
                  <a:pt x="5618" y="1793"/>
                </a:lnTo>
                <a:close/>
                <a:moveTo>
                  <a:pt x="5618" y="777"/>
                </a:moveTo>
                <a:lnTo>
                  <a:pt x="6275" y="837"/>
                </a:lnTo>
                <a:lnTo>
                  <a:pt x="6872" y="1076"/>
                </a:lnTo>
                <a:lnTo>
                  <a:pt x="7111" y="1195"/>
                </a:lnTo>
                <a:lnTo>
                  <a:pt x="7350" y="1375"/>
                </a:lnTo>
                <a:lnTo>
                  <a:pt x="7590" y="1554"/>
                </a:lnTo>
                <a:lnTo>
                  <a:pt x="7769" y="1793"/>
                </a:lnTo>
                <a:lnTo>
                  <a:pt x="7888" y="2032"/>
                </a:lnTo>
                <a:lnTo>
                  <a:pt x="8008" y="2331"/>
                </a:lnTo>
                <a:lnTo>
                  <a:pt x="8127" y="2630"/>
                </a:lnTo>
                <a:lnTo>
                  <a:pt x="8127" y="2988"/>
                </a:lnTo>
                <a:lnTo>
                  <a:pt x="8127" y="3347"/>
                </a:lnTo>
                <a:lnTo>
                  <a:pt x="8068" y="3705"/>
                </a:lnTo>
                <a:lnTo>
                  <a:pt x="8008" y="4004"/>
                </a:lnTo>
                <a:lnTo>
                  <a:pt x="7888" y="4303"/>
                </a:lnTo>
                <a:lnTo>
                  <a:pt x="7590" y="4900"/>
                </a:lnTo>
                <a:lnTo>
                  <a:pt x="7171" y="5378"/>
                </a:lnTo>
                <a:lnTo>
                  <a:pt x="6633" y="5737"/>
                </a:lnTo>
                <a:lnTo>
                  <a:pt x="6096" y="6095"/>
                </a:lnTo>
                <a:lnTo>
                  <a:pt x="5438" y="6334"/>
                </a:lnTo>
                <a:lnTo>
                  <a:pt x="4841" y="6514"/>
                </a:lnTo>
                <a:lnTo>
                  <a:pt x="4183" y="6573"/>
                </a:lnTo>
                <a:lnTo>
                  <a:pt x="3526" y="6514"/>
                </a:lnTo>
                <a:lnTo>
                  <a:pt x="2869" y="6394"/>
                </a:lnTo>
                <a:lnTo>
                  <a:pt x="2331" y="6215"/>
                </a:lnTo>
                <a:lnTo>
                  <a:pt x="1853" y="5856"/>
                </a:lnTo>
                <a:lnTo>
                  <a:pt x="1614" y="5677"/>
                </a:lnTo>
                <a:lnTo>
                  <a:pt x="1435" y="5438"/>
                </a:lnTo>
                <a:lnTo>
                  <a:pt x="1255" y="5199"/>
                </a:lnTo>
                <a:lnTo>
                  <a:pt x="1076" y="4900"/>
                </a:lnTo>
                <a:lnTo>
                  <a:pt x="1016" y="4601"/>
                </a:lnTo>
                <a:lnTo>
                  <a:pt x="897" y="4243"/>
                </a:lnTo>
                <a:lnTo>
                  <a:pt x="897" y="3944"/>
                </a:lnTo>
                <a:lnTo>
                  <a:pt x="897" y="3645"/>
                </a:lnTo>
                <a:lnTo>
                  <a:pt x="957" y="3347"/>
                </a:lnTo>
                <a:lnTo>
                  <a:pt x="1016" y="3048"/>
                </a:lnTo>
                <a:lnTo>
                  <a:pt x="1196" y="2749"/>
                </a:lnTo>
                <a:lnTo>
                  <a:pt x="1375" y="2510"/>
                </a:lnTo>
                <a:lnTo>
                  <a:pt x="1793" y="2032"/>
                </a:lnTo>
                <a:lnTo>
                  <a:pt x="2271" y="1614"/>
                </a:lnTo>
                <a:lnTo>
                  <a:pt x="2929" y="1315"/>
                </a:lnTo>
                <a:lnTo>
                  <a:pt x="3586" y="1016"/>
                </a:lnTo>
                <a:lnTo>
                  <a:pt x="4243" y="837"/>
                </a:lnTo>
                <a:lnTo>
                  <a:pt x="4960" y="777"/>
                </a:lnTo>
                <a:close/>
                <a:moveTo>
                  <a:pt x="4721" y="0"/>
                </a:moveTo>
                <a:lnTo>
                  <a:pt x="4243" y="60"/>
                </a:lnTo>
                <a:lnTo>
                  <a:pt x="3885" y="120"/>
                </a:lnTo>
                <a:lnTo>
                  <a:pt x="3765" y="180"/>
                </a:lnTo>
                <a:lnTo>
                  <a:pt x="3705" y="299"/>
                </a:lnTo>
                <a:lnTo>
                  <a:pt x="3765" y="359"/>
                </a:lnTo>
                <a:lnTo>
                  <a:pt x="3825" y="478"/>
                </a:lnTo>
                <a:lnTo>
                  <a:pt x="3227" y="598"/>
                </a:lnTo>
                <a:lnTo>
                  <a:pt x="2570" y="777"/>
                </a:lnTo>
                <a:lnTo>
                  <a:pt x="2032" y="1016"/>
                </a:lnTo>
                <a:lnTo>
                  <a:pt x="1554" y="1315"/>
                </a:lnTo>
                <a:lnTo>
                  <a:pt x="1076" y="1733"/>
                </a:lnTo>
                <a:lnTo>
                  <a:pt x="718" y="2152"/>
                </a:lnTo>
                <a:lnTo>
                  <a:pt x="419" y="2630"/>
                </a:lnTo>
                <a:lnTo>
                  <a:pt x="180" y="3108"/>
                </a:lnTo>
                <a:lnTo>
                  <a:pt x="60" y="3645"/>
                </a:lnTo>
                <a:lnTo>
                  <a:pt x="1" y="4123"/>
                </a:lnTo>
                <a:lnTo>
                  <a:pt x="60" y="4661"/>
                </a:lnTo>
                <a:lnTo>
                  <a:pt x="180" y="5139"/>
                </a:lnTo>
                <a:lnTo>
                  <a:pt x="479" y="5617"/>
                </a:lnTo>
                <a:lnTo>
                  <a:pt x="837" y="6095"/>
                </a:lnTo>
                <a:lnTo>
                  <a:pt x="1375" y="6454"/>
                </a:lnTo>
                <a:lnTo>
                  <a:pt x="1973" y="6812"/>
                </a:lnTo>
                <a:lnTo>
                  <a:pt x="2570" y="7051"/>
                </a:lnTo>
                <a:lnTo>
                  <a:pt x="3168" y="7171"/>
                </a:lnTo>
                <a:lnTo>
                  <a:pt x="3765" y="7290"/>
                </a:lnTo>
                <a:lnTo>
                  <a:pt x="4901" y="7290"/>
                </a:lnTo>
                <a:lnTo>
                  <a:pt x="5438" y="7171"/>
                </a:lnTo>
                <a:lnTo>
                  <a:pt x="5976" y="6992"/>
                </a:lnTo>
                <a:lnTo>
                  <a:pt x="6514" y="6753"/>
                </a:lnTo>
                <a:lnTo>
                  <a:pt x="6992" y="6514"/>
                </a:lnTo>
                <a:lnTo>
                  <a:pt x="7410" y="6155"/>
                </a:lnTo>
                <a:lnTo>
                  <a:pt x="7829" y="5797"/>
                </a:lnTo>
                <a:lnTo>
                  <a:pt x="8127" y="5319"/>
                </a:lnTo>
                <a:lnTo>
                  <a:pt x="8426" y="4840"/>
                </a:lnTo>
                <a:lnTo>
                  <a:pt x="8605" y="4303"/>
                </a:lnTo>
                <a:lnTo>
                  <a:pt x="8725" y="3645"/>
                </a:lnTo>
                <a:lnTo>
                  <a:pt x="8785" y="3048"/>
                </a:lnTo>
                <a:lnTo>
                  <a:pt x="8785" y="2450"/>
                </a:lnTo>
                <a:lnTo>
                  <a:pt x="8665" y="1912"/>
                </a:lnTo>
                <a:lnTo>
                  <a:pt x="8426" y="1434"/>
                </a:lnTo>
                <a:lnTo>
                  <a:pt x="8127" y="1016"/>
                </a:lnTo>
                <a:lnTo>
                  <a:pt x="7769" y="717"/>
                </a:lnTo>
                <a:lnTo>
                  <a:pt x="7350" y="419"/>
                </a:lnTo>
                <a:lnTo>
                  <a:pt x="6872" y="180"/>
                </a:lnTo>
                <a:lnTo>
                  <a:pt x="6335" y="60"/>
                </a:lnTo>
                <a:lnTo>
                  <a:pt x="5737" y="0"/>
                </a:lnTo>
                <a:close/>
                <a:moveTo>
                  <a:pt x="16553" y="7290"/>
                </a:moveTo>
                <a:lnTo>
                  <a:pt x="16254" y="7410"/>
                </a:lnTo>
                <a:lnTo>
                  <a:pt x="16075" y="7470"/>
                </a:lnTo>
                <a:lnTo>
                  <a:pt x="15895" y="7649"/>
                </a:lnTo>
                <a:lnTo>
                  <a:pt x="15776" y="7768"/>
                </a:lnTo>
                <a:lnTo>
                  <a:pt x="15716" y="7948"/>
                </a:lnTo>
                <a:lnTo>
                  <a:pt x="15716" y="8127"/>
                </a:lnTo>
                <a:lnTo>
                  <a:pt x="15776" y="8366"/>
                </a:lnTo>
                <a:lnTo>
                  <a:pt x="15836" y="8545"/>
                </a:lnTo>
                <a:lnTo>
                  <a:pt x="16015" y="8904"/>
                </a:lnTo>
                <a:lnTo>
                  <a:pt x="16374" y="9203"/>
                </a:lnTo>
                <a:lnTo>
                  <a:pt x="16613" y="9322"/>
                </a:lnTo>
                <a:lnTo>
                  <a:pt x="16792" y="9442"/>
                </a:lnTo>
                <a:lnTo>
                  <a:pt x="17031" y="9442"/>
                </a:lnTo>
                <a:lnTo>
                  <a:pt x="17270" y="9501"/>
                </a:lnTo>
                <a:lnTo>
                  <a:pt x="17628" y="9442"/>
                </a:lnTo>
                <a:lnTo>
                  <a:pt x="17867" y="9322"/>
                </a:lnTo>
                <a:lnTo>
                  <a:pt x="18047" y="9203"/>
                </a:lnTo>
                <a:lnTo>
                  <a:pt x="18166" y="9083"/>
                </a:lnTo>
                <a:lnTo>
                  <a:pt x="18226" y="8904"/>
                </a:lnTo>
                <a:lnTo>
                  <a:pt x="18226" y="8665"/>
                </a:lnTo>
                <a:lnTo>
                  <a:pt x="18166" y="8486"/>
                </a:lnTo>
                <a:lnTo>
                  <a:pt x="18106" y="8247"/>
                </a:lnTo>
                <a:lnTo>
                  <a:pt x="17808" y="7888"/>
                </a:lnTo>
                <a:lnTo>
                  <a:pt x="17449" y="7529"/>
                </a:lnTo>
                <a:lnTo>
                  <a:pt x="17210" y="7410"/>
                </a:lnTo>
                <a:lnTo>
                  <a:pt x="17031" y="7350"/>
                </a:lnTo>
                <a:lnTo>
                  <a:pt x="16792" y="7290"/>
                </a:lnTo>
                <a:close/>
                <a:moveTo>
                  <a:pt x="16374" y="6215"/>
                </a:moveTo>
                <a:lnTo>
                  <a:pt x="16732" y="6275"/>
                </a:lnTo>
                <a:lnTo>
                  <a:pt x="17031" y="6334"/>
                </a:lnTo>
                <a:lnTo>
                  <a:pt x="17748" y="6633"/>
                </a:lnTo>
                <a:lnTo>
                  <a:pt x="18345" y="6992"/>
                </a:lnTo>
                <a:lnTo>
                  <a:pt x="18943" y="7470"/>
                </a:lnTo>
                <a:lnTo>
                  <a:pt x="19421" y="8008"/>
                </a:lnTo>
                <a:lnTo>
                  <a:pt x="19600" y="8306"/>
                </a:lnTo>
                <a:lnTo>
                  <a:pt x="19720" y="8605"/>
                </a:lnTo>
                <a:lnTo>
                  <a:pt x="19839" y="8904"/>
                </a:lnTo>
                <a:lnTo>
                  <a:pt x="19899" y="9262"/>
                </a:lnTo>
                <a:lnTo>
                  <a:pt x="19959" y="9621"/>
                </a:lnTo>
                <a:lnTo>
                  <a:pt x="19899" y="9979"/>
                </a:lnTo>
                <a:lnTo>
                  <a:pt x="19839" y="10398"/>
                </a:lnTo>
                <a:lnTo>
                  <a:pt x="19720" y="10756"/>
                </a:lnTo>
                <a:lnTo>
                  <a:pt x="19541" y="11115"/>
                </a:lnTo>
                <a:lnTo>
                  <a:pt x="19361" y="11473"/>
                </a:lnTo>
                <a:lnTo>
                  <a:pt x="19122" y="11772"/>
                </a:lnTo>
                <a:lnTo>
                  <a:pt x="18883" y="12071"/>
                </a:lnTo>
                <a:lnTo>
                  <a:pt x="18584" y="12310"/>
                </a:lnTo>
                <a:lnTo>
                  <a:pt x="18286" y="12549"/>
                </a:lnTo>
                <a:lnTo>
                  <a:pt x="17628" y="12848"/>
                </a:lnTo>
                <a:lnTo>
                  <a:pt x="16911" y="13087"/>
                </a:lnTo>
                <a:lnTo>
                  <a:pt x="16194" y="13206"/>
                </a:lnTo>
                <a:lnTo>
                  <a:pt x="15417" y="13206"/>
                </a:lnTo>
                <a:lnTo>
                  <a:pt x="14700" y="13146"/>
                </a:lnTo>
                <a:lnTo>
                  <a:pt x="13983" y="12907"/>
                </a:lnTo>
                <a:lnTo>
                  <a:pt x="13386" y="12609"/>
                </a:lnTo>
                <a:lnTo>
                  <a:pt x="12848" y="12190"/>
                </a:lnTo>
                <a:lnTo>
                  <a:pt x="12609" y="11951"/>
                </a:lnTo>
                <a:lnTo>
                  <a:pt x="12430" y="11712"/>
                </a:lnTo>
                <a:lnTo>
                  <a:pt x="12250" y="11414"/>
                </a:lnTo>
                <a:lnTo>
                  <a:pt x="12131" y="11115"/>
                </a:lnTo>
                <a:lnTo>
                  <a:pt x="12011" y="10816"/>
                </a:lnTo>
                <a:lnTo>
                  <a:pt x="12011" y="10457"/>
                </a:lnTo>
                <a:lnTo>
                  <a:pt x="12011" y="10099"/>
                </a:lnTo>
                <a:lnTo>
                  <a:pt x="12011" y="9681"/>
                </a:lnTo>
                <a:lnTo>
                  <a:pt x="12131" y="9262"/>
                </a:lnTo>
                <a:lnTo>
                  <a:pt x="12250" y="8844"/>
                </a:lnTo>
                <a:lnTo>
                  <a:pt x="12430" y="8486"/>
                </a:lnTo>
                <a:lnTo>
                  <a:pt x="12609" y="8187"/>
                </a:lnTo>
                <a:lnTo>
                  <a:pt x="13087" y="7529"/>
                </a:lnTo>
                <a:lnTo>
                  <a:pt x="13625" y="7051"/>
                </a:lnTo>
                <a:lnTo>
                  <a:pt x="14282" y="6633"/>
                </a:lnTo>
                <a:lnTo>
                  <a:pt x="14939" y="6334"/>
                </a:lnTo>
                <a:lnTo>
                  <a:pt x="15656" y="6215"/>
                </a:lnTo>
                <a:close/>
                <a:moveTo>
                  <a:pt x="16433" y="5797"/>
                </a:moveTo>
                <a:lnTo>
                  <a:pt x="15477" y="5856"/>
                </a:lnTo>
                <a:lnTo>
                  <a:pt x="14641" y="6036"/>
                </a:lnTo>
                <a:lnTo>
                  <a:pt x="14222" y="6155"/>
                </a:lnTo>
                <a:lnTo>
                  <a:pt x="13804" y="6334"/>
                </a:lnTo>
                <a:lnTo>
                  <a:pt x="13446" y="6514"/>
                </a:lnTo>
                <a:lnTo>
                  <a:pt x="13087" y="6753"/>
                </a:lnTo>
                <a:lnTo>
                  <a:pt x="12728" y="7051"/>
                </a:lnTo>
                <a:lnTo>
                  <a:pt x="12430" y="7350"/>
                </a:lnTo>
                <a:lnTo>
                  <a:pt x="12131" y="7709"/>
                </a:lnTo>
                <a:lnTo>
                  <a:pt x="11892" y="8127"/>
                </a:lnTo>
                <a:lnTo>
                  <a:pt x="11713" y="8605"/>
                </a:lnTo>
                <a:lnTo>
                  <a:pt x="11533" y="9143"/>
                </a:lnTo>
                <a:lnTo>
                  <a:pt x="11414" y="9561"/>
                </a:lnTo>
                <a:lnTo>
                  <a:pt x="11354" y="9979"/>
                </a:lnTo>
                <a:lnTo>
                  <a:pt x="11354" y="10398"/>
                </a:lnTo>
                <a:lnTo>
                  <a:pt x="11414" y="10816"/>
                </a:lnTo>
                <a:lnTo>
                  <a:pt x="11533" y="11175"/>
                </a:lnTo>
                <a:lnTo>
                  <a:pt x="11653" y="11533"/>
                </a:lnTo>
                <a:lnTo>
                  <a:pt x="11832" y="11892"/>
                </a:lnTo>
                <a:lnTo>
                  <a:pt x="12011" y="12250"/>
                </a:lnTo>
                <a:lnTo>
                  <a:pt x="12250" y="12549"/>
                </a:lnTo>
                <a:lnTo>
                  <a:pt x="12549" y="12848"/>
                </a:lnTo>
                <a:lnTo>
                  <a:pt x="12848" y="13087"/>
                </a:lnTo>
                <a:lnTo>
                  <a:pt x="13147" y="13326"/>
                </a:lnTo>
                <a:lnTo>
                  <a:pt x="13505" y="13565"/>
                </a:lnTo>
                <a:lnTo>
                  <a:pt x="13924" y="13684"/>
                </a:lnTo>
                <a:lnTo>
                  <a:pt x="14282" y="13864"/>
                </a:lnTo>
                <a:lnTo>
                  <a:pt x="14700" y="13923"/>
                </a:lnTo>
                <a:lnTo>
                  <a:pt x="15537" y="13983"/>
                </a:lnTo>
                <a:lnTo>
                  <a:pt x="16374" y="13923"/>
                </a:lnTo>
                <a:lnTo>
                  <a:pt x="17210" y="13744"/>
                </a:lnTo>
                <a:lnTo>
                  <a:pt x="17987" y="13445"/>
                </a:lnTo>
                <a:lnTo>
                  <a:pt x="18704" y="13027"/>
                </a:lnTo>
                <a:lnTo>
                  <a:pt x="19302" y="12489"/>
                </a:lnTo>
                <a:lnTo>
                  <a:pt x="19600" y="12190"/>
                </a:lnTo>
                <a:lnTo>
                  <a:pt x="19839" y="11832"/>
                </a:lnTo>
                <a:lnTo>
                  <a:pt x="20078" y="11473"/>
                </a:lnTo>
                <a:lnTo>
                  <a:pt x="20258" y="11115"/>
                </a:lnTo>
                <a:lnTo>
                  <a:pt x="20377" y="10697"/>
                </a:lnTo>
                <a:lnTo>
                  <a:pt x="20497" y="10278"/>
                </a:lnTo>
                <a:lnTo>
                  <a:pt x="20497" y="9860"/>
                </a:lnTo>
                <a:lnTo>
                  <a:pt x="20497" y="9442"/>
                </a:lnTo>
                <a:lnTo>
                  <a:pt x="20497" y="8964"/>
                </a:lnTo>
                <a:lnTo>
                  <a:pt x="20377" y="8545"/>
                </a:lnTo>
                <a:lnTo>
                  <a:pt x="20258" y="8127"/>
                </a:lnTo>
                <a:lnTo>
                  <a:pt x="20078" y="7709"/>
                </a:lnTo>
                <a:lnTo>
                  <a:pt x="19839" y="7350"/>
                </a:lnTo>
                <a:lnTo>
                  <a:pt x="19600" y="6992"/>
                </a:lnTo>
                <a:lnTo>
                  <a:pt x="19302" y="6693"/>
                </a:lnTo>
                <a:lnTo>
                  <a:pt x="19003" y="6394"/>
                </a:lnTo>
                <a:lnTo>
                  <a:pt x="18644" y="6155"/>
                </a:lnTo>
                <a:lnTo>
                  <a:pt x="18226" y="5976"/>
                </a:lnTo>
                <a:lnTo>
                  <a:pt x="17808" y="5856"/>
                </a:lnTo>
                <a:lnTo>
                  <a:pt x="17389" y="5797"/>
                </a:lnTo>
                <a:close/>
                <a:moveTo>
                  <a:pt x="6693" y="10697"/>
                </a:moveTo>
                <a:lnTo>
                  <a:pt x="7111" y="10816"/>
                </a:lnTo>
                <a:lnTo>
                  <a:pt x="7410" y="11055"/>
                </a:lnTo>
                <a:lnTo>
                  <a:pt x="7709" y="11294"/>
                </a:lnTo>
                <a:lnTo>
                  <a:pt x="7888" y="11593"/>
                </a:lnTo>
                <a:lnTo>
                  <a:pt x="8068" y="11951"/>
                </a:lnTo>
                <a:lnTo>
                  <a:pt x="8187" y="12370"/>
                </a:lnTo>
                <a:lnTo>
                  <a:pt x="8187" y="12788"/>
                </a:lnTo>
                <a:lnTo>
                  <a:pt x="8187" y="13146"/>
                </a:lnTo>
                <a:lnTo>
                  <a:pt x="8127" y="13565"/>
                </a:lnTo>
                <a:lnTo>
                  <a:pt x="7948" y="13923"/>
                </a:lnTo>
                <a:lnTo>
                  <a:pt x="7769" y="14222"/>
                </a:lnTo>
                <a:lnTo>
                  <a:pt x="7470" y="14521"/>
                </a:lnTo>
                <a:lnTo>
                  <a:pt x="7111" y="14700"/>
                </a:lnTo>
                <a:lnTo>
                  <a:pt x="6633" y="14820"/>
                </a:lnTo>
                <a:lnTo>
                  <a:pt x="6155" y="14820"/>
                </a:lnTo>
                <a:lnTo>
                  <a:pt x="5677" y="14760"/>
                </a:lnTo>
                <a:lnTo>
                  <a:pt x="5259" y="14581"/>
                </a:lnTo>
                <a:lnTo>
                  <a:pt x="4901" y="14401"/>
                </a:lnTo>
                <a:lnTo>
                  <a:pt x="4602" y="14162"/>
                </a:lnTo>
                <a:lnTo>
                  <a:pt x="4422" y="13804"/>
                </a:lnTo>
                <a:lnTo>
                  <a:pt x="4243" y="13505"/>
                </a:lnTo>
                <a:lnTo>
                  <a:pt x="4183" y="13146"/>
                </a:lnTo>
                <a:lnTo>
                  <a:pt x="4183" y="12728"/>
                </a:lnTo>
                <a:lnTo>
                  <a:pt x="4243" y="12370"/>
                </a:lnTo>
                <a:lnTo>
                  <a:pt x="4363" y="12011"/>
                </a:lnTo>
                <a:lnTo>
                  <a:pt x="4542" y="11653"/>
                </a:lnTo>
                <a:lnTo>
                  <a:pt x="4781" y="11354"/>
                </a:lnTo>
                <a:lnTo>
                  <a:pt x="5080" y="11115"/>
                </a:lnTo>
                <a:lnTo>
                  <a:pt x="5438" y="10876"/>
                </a:lnTo>
                <a:lnTo>
                  <a:pt x="5797" y="10756"/>
                </a:lnTo>
                <a:lnTo>
                  <a:pt x="6275" y="10697"/>
                </a:lnTo>
                <a:close/>
                <a:moveTo>
                  <a:pt x="5916" y="9979"/>
                </a:moveTo>
                <a:lnTo>
                  <a:pt x="5618" y="10099"/>
                </a:lnTo>
                <a:lnTo>
                  <a:pt x="5020" y="10398"/>
                </a:lnTo>
                <a:lnTo>
                  <a:pt x="4602" y="10637"/>
                </a:lnTo>
                <a:lnTo>
                  <a:pt x="4183" y="11115"/>
                </a:lnTo>
                <a:lnTo>
                  <a:pt x="3825" y="11593"/>
                </a:lnTo>
                <a:lnTo>
                  <a:pt x="3586" y="12190"/>
                </a:lnTo>
                <a:lnTo>
                  <a:pt x="3466" y="12788"/>
                </a:lnTo>
                <a:lnTo>
                  <a:pt x="3466" y="13326"/>
                </a:lnTo>
                <a:lnTo>
                  <a:pt x="3586" y="13864"/>
                </a:lnTo>
                <a:lnTo>
                  <a:pt x="3825" y="14342"/>
                </a:lnTo>
                <a:lnTo>
                  <a:pt x="4124" y="14760"/>
                </a:lnTo>
                <a:lnTo>
                  <a:pt x="4542" y="15118"/>
                </a:lnTo>
                <a:lnTo>
                  <a:pt x="5020" y="15417"/>
                </a:lnTo>
                <a:lnTo>
                  <a:pt x="5498" y="15596"/>
                </a:lnTo>
                <a:lnTo>
                  <a:pt x="6096" y="15656"/>
                </a:lnTo>
                <a:lnTo>
                  <a:pt x="6693" y="15656"/>
                </a:lnTo>
                <a:lnTo>
                  <a:pt x="7231" y="15477"/>
                </a:lnTo>
                <a:lnTo>
                  <a:pt x="7709" y="15238"/>
                </a:lnTo>
                <a:lnTo>
                  <a:pt x="8127" y="14939"/>
                </a:lnTo>
                <a:lnTo>
                  <a:pt x="8486" y="14521"/>
                </a:lnTo>
                <a:lnTo>
                  <a:pt x="8725" y="14103"/>
                </a:lnTo>
                <a:lnTo>
                  <a:pt x="8844" y="13625"/>
                </a:lnTo>
                <a:lnTo>
                  <a:pt x="8964" y="13146"/>
                </a:lnTo>
                <a:lnTo>
                  <a:pt x="8964" y="12609"/>
                </a:lnTo>
                <a:lnTo>
                  <a:pt x="8904" y="12131"/>
                </a:lnTo>
                <a:lnTo>
                  <a:pt x="8725" y="11653"/>
                </a:lnTo>
                <a:lnTo>
                  <a:pt x="8486" y="11234"/>
                </a:lnTo>
                <a:lnTo>
                  <a:pt x="8127" y="10816"/>
                </a:lnTo>
                <a:lnTo>
                  <a:pt x="7709" y="10517"/>
                </a:lnTo>
                <a:lnTo>
                  <a:pt x="7171" y="10278"/>
                </a:lnTo>
                <a:lnTo>
                  <a:pt x="6574" y="10159"/>
                </a:lnTo>
                <a:lnTo>
                  <a:pt x="6514" y="10099"/>
                </a:lnTo>
                <a:lnTo>
                  <a:pt x="6454" y="9979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6" name="Google Shape;146;p5"/>
          <p:cNvSpPr/>
          <p:nvPr/>
        </p:nvSpPr>
        <p:spPr>
          <a:xfrm rot="8224608">
            <a:off x="10478965" y="4204361"/>
            <a:ext cx="669324" cy="1028904"/>
          </a:xfrm>
          <a:custGeom>
            <a:avLst/>
            <a:gdLst/>
            <a:ahLst/>
            <a:cxnLst/>
            <a:rect l="l" t="t" r="r" b="b"/>
            <a:pathLst>
              <a:path w="22469" h="34540" extrusionOk="0">
                <a:moveTo>
                  <a:pt x="8785" y="1435"/>
                </a:moveTo>
                <a:lnTo>
                  <a:pt x="9083" y="1733"/>
                </a:lnTo>
                <a:lnTo>
                  <a:pt x="9382" y="2032"/>
                </a:lnTo>
                <a:lnTo>
                  <a:pt x="9860" y="2749"/>
                </a:lnTo>
                <a:lnTo>
                  <a:pt x="10278" y="3407"/>
                </a:lnTo>
                <a:lnTo>
                  <a:pt x="10816" y="4064"/>
                </a:lnTo>
                <a:lnTo>
                  <a:pt x="11354" y="4661"/>
                </a:lnTo>
                <a:lnTo>
                  <a:pt x="12011" y="5199"/>
                </a:lnTo>
                <a:lnTo>
                  <a:pt x="12669" y="5618"/>
                </a:lnTo>
                <a:lnTo>
                  <a:pt x="13386" y="6036"/>
                </a:lnTo>
                <a:lnTo>
                  <a:pt x="12489" y="5857"/>
                </a:lnTo>
                <a:lnTo>
                  <a:pt x="11653" y="5677"/>
                </a:lnTo>
                <a:lnTo>
                  <a:pt x="11294" y="5558"/>
                </a:lnTo>
                <a:lnTo>
                  <a:pt x="10936" y="5379"/>
                </a:lnTo>
                <a:lnTo>
                  <a:pt x="10637" y="5080"/>
                </a:lnTo>
                <a:lnTo>
                  <a:pt x="10278" y="4721"/>
                </a:lnTo>
                <a:lnTo>
                  <a:pt x="9800" y="3944"/>
                </a:lnTo>
                <a:lnTo>
                  <a:pt x="9322" y="3168"/>
                </a:lnTo>
                <a:lnTo>
                  <a:pt x="9024" y="2331"/>
                </a:lnTo>
                <a:lnTo>
                  <a:pt x="8785" y="1435"/>
                </a:lnTo>
                <a:close/>
                <a:moveTo>
                  <a:pt x="15656" y="1016"/>
                </a:moveTo>
                <a:lnTo>
                  <a:pt x="15597" y="2271"/>
                </a:lnTo>
                <a:lnTo>
                  <a:pt x="15477" y="3168"/>
                </a:lnTo>
                <a:lnTo>
                  <a:pt x="15358" y="4064"/>
                </a:lnTo>
                <a:lnTo>
                  <a:pt x="15119" y="4960"/>
                </a:lnTo>
                <a:lnTo>
                  <a:pt x="14999" y="5319"/>
                </a:lnTo>
                <a:lnTo>
                  <a:pt x="14820" y="5618"/>
                </a:lnTo>
                <a:lnTo>
                  <a:pt x="14641" y="5916"/>
                </a:lnTo>
                <a:lnTo>
                  <a:pt x="14402" y="6096"/>
                </a:lnTo>
                <a:lnTo>
                  <a:pt x="14163" y="6155"/>
                </a:lnTo>
                <a:lnTo>
                  <a:pt x="13924" y="6155"/>
                </a:lnTo>
                <a:lnTo>
                  <a:pt x="14043" y="6036"/>
                </a:lnTo>
                <a:lnTo>
                  <a:pt x="14163" y="5916"/>
                </a:lnTo>
                <a:lnTo>
                  <a:pt x="14222" y="5797"/>
                </a:lnTo>
                <a:lnTo>
                  <a:pt x="14222" y="5618"/>
                </a:lnTo>
                <a:lnTo>
                  <a:pt x="14103" y="4960"/>
                </a:lnTo>
                <a:lnTo>
                  <a:pt x="14103" y="4363"/>
                </a:lnTo>
                <a:lnTo>
                  <a:pt x="14163" y="3705"/>
                </a:lnTo>
                <a:lnTo>
                  <a:pt x="14282" y="3108"/>
                </a:lnTo>
                <a:lnTo>
                  <a:pt x="14521" y="2510"/>
                </a:lnTo>
                <a:lnTo>
                  <a:pt x="14820" y="1972"/>
                </a:lnTo>
                <a:lnTo>
                  <a:pt x="15238" y="1494"/>
                </a:lnTo>
                <a:lnTo>
                  <a:pt x="15656" y="1016"/>
                </a:lnTo>
                <a:close/>
                <a:moveTo>
                  <a:pt x="19062" y="5199"/>
                </a:moveTo>
                <a:lnTo>
                  <a:pt x="19122" y="5259"/>
                </a:lnTo>
                <a:lnTo>
                  <a:pt x="19062" y="5379"/>
                </a:lnTo>
                <a:lnTo>
                  <a:pt x="18644" y="5618"/>
                </a:lnTo>
                <a:lnTo>
                  <a:pt x="17927" y="5976"/>
                </a:lnTo>
                <a:lnTo>
                  <a:pt x="17389" y="6096"/>
                </a:lnTo>
                <a:lnTo>
                  <a:pt x="16911" y="6215"/>
                </a:lnTo>
                <a:lnTo>
                  <a:pt x="15836" y="6335"/>
                </a:lnTo>
                <a:lnTo>
                  <a:pt x="15836" y="6335"/>
                </a:lnTo>
                <a:lnTo>
                  <a:pt x="17210" y="5797"/>
                </a:lnTo>
                <a:lnTo>
                  <a:pt x="18584" y="5319"/>
                </a:lnTo>
                <a:lnTo>
                  <a:pt x="19062" y="5199"/>
                </a:lnTo>
                <a:close/>
                <a:moveTo>
                  <a:pt x="5080" y="9083"/>
                </a:moveTo>
                <a:lnTo>
                  <a:pt x="4900" y="9143"/>
                </a:lnTo>
                <a:lnTo>
                  <a:pt x="4542" y="9322"/>
                </a:lnTo>
                <a:lnTo>
                  <a:pt x="4183" y="9621"/>
                </a:lnTo>
                <a:lnTo>
                  <a:pt x="3944" y="9980"/>
                </a:lnTo>
                <a:lnTo>
                  <a:pt x="3705" y="10517"/>
                </a:lnTo>
                <a:lnTo>
                  <a:pt x="3646" y="10816"/>
                </a:lnTo>
                <a:lnTo>
                  <a:pt x="3586" y="11055"/>
                </a:lnTo>
                <a:lnTo>
                  <a:pt x="3586" y="11294"/>
                </a:lnTo>
                <a:lnTo>
                  <a:pt x="3646" y="11533"/>
                </a:lnTo>
                <a:lnTo>
                  <a:pt x="3825" y="11653"/>
                </a:lnTo>
                <a:lnTo>
                  <a:pt x="3944" y="11772"/>
                </a:lnTo>
                <a:lnTo>
                  <a:pt x="4183" y="11832"/>
                </a:lnTo>
                <a:lnTo>
                  <a:pt x="4363" y="11832"/>
                </a:lnTo>
                <a:lnTo>
                  <a:pt x="4482" y="11772"/>
                </a:lnTo>
                <a:lnTo>
                  <a:pt x="4661" y="11593"/>
                </a:lnTo>
                <a:lnTo>
                  <a:pt x="4721" y="11474"/>
                </a:lnTo>
                <a:lnTo>
                  <a:pt x="4721" y="11235"/>
                </a:lnTo>
                <a:lnTo>
                  <a:pt x="4781" y="10936"/>
                </a:lnTo>
                <a:lnTo>
                  <a:pt x="4841" y="10697"/>
                </a:lnTo>
                <a:lnTo>
                  <a:pt x="5020" y="10278"/>
                </a:lnTo>
                <a:lnTo>
                  <a:pt x="5259" y="9860"/>
                </a:lnTo>
                <a:lnTo>
                  <a:pt x="5319" y="9681"/>
                </a:lnTo>
                <a:lnTo>
                  <a:pt x="5319" y="9502"/>
                </a:lnTo>
                <a:lnTo>
                  <a:pt x="5319" y="9263"/>
                </a:lnTo>
                <a:lnTo>
                  <a:pt x="5199" y="9143"/>
                </a:lnTo>
                <a:lnTo>
                  <a:pt x="5080" y="9083"/>
                </a:lnTo>
                <a:close/>
                <a:moveTo>
                  <a:pt x="7769" y="10458"/>
                </a:moveTo>
                <a:lnTo>
                  <a:pt x="7649" y="10517"/>
                </a:lnTo>
                <a:lnTo>
                  <a:pt x="7530" y="10757"/>
                </a:lnTo>
                <a:lnTo>
                  <a:pt x="7350" y="11474"/>
                </a:lnTo>
                <a:lnTo>
                  <a:pt x="7291" y="11892"/>
                </a:lnTo>
                <a:lnTo>
                  <a:pt x="7291" y="12191"/>
                </a:lnTo>
                <a:lnTo>
                  <a:pt x="7350" y="12489"/>
                </a:lnTo>
                <a:lnTo>
                  <a:pt x="7410" y="12669"/>
                </a:lnTo>
                <a:lnTo>
                  <a:pt x="7649" y="12788"/>
                </a:lnTo>
                <a:lnTo>
                  <a:pt x="7828" y="12788"/>
                </a:lnTo>
                <a:lnTo>
                  <a:pt x="8008" y="12728"/>
                </a:lnTo>
                <a:lnTo>
                  <a:pt x="8067" y="12609"/>
                </a:lnTo>
                <a:lnTo>
                  <a:pt x="8187" y="12430"/>
                </a:lnTo>
                <a:lnTo>
                  <a:pt x="8187" y="12191"/>
                </a:lnTo>
                <a:lnTo>
                  <a:pt x="8187" y="11713"/>
                </a:lnTo>
                <a:lnTo>
                  <a:pt x="8067" y="11055"/>
                </a:lnTo>
                <a:lnTo>
                  <a:pt x="7948" y="10577"/>
                </a:lnTo>
                <a:lnTo>
                  <a:pt x="7828" y="10458"/>
                </a:lnTo>
                <a:close/>
                <a:moveTo>
                  <a:pt x="11832" y="10816"/>
                </a:moveTo>
                <a:lnTo>
                  <a:pt x="11713" y="10876"/>
                </a:lnTo>
                <a:lnTo>
                  <a:pt x="11593" y="10936"/>
                </a:lnTo>
                <a:lnTo>
                  <a:pt x="11354" y="11294"/>
                </a:lnTo>
                <a:lnTo>
                  <a:pt x="11115" y="11713"/>
                </a:lnTo>
                <a:lnTo>
                  <a:pt x="10995" y="12250"/>
                </a:lnTo>
                <a:lnTo>
                  <a:pt x="10936" y="12489"/>
                </a:lnTo>
                <a:lnTo>
                  <a:pt x="10936" y="12728"/>
                </a:lnTo>
                <a:lnTo>
                  <a:pt x="10995" y="12908"/>
                </a:lnTo>
                <a:lnTo>
                  <a:pt x="11115" y="13087"/>
                </a:lnTo>
                <a:lnTo>
                  <a:pt x="11235" y="13266"/>
                </a:lnTo>
                <a:lnTo>
                  <a:pt x="11414" y="13386"/>
                </a:lnTo>
                <a:lnTo>
                  <a:pt x="11772" y="13386"/>
                </a:lnTo>
                <a:lnTo>
                  <a:pt x="11892" y="13326"/>
                </a:lnTo>
                <a:lnTo>
                  <a:pt x="12011" y="13206"/>
                </a:lnTo>
                <a:lnTo>
                  <a:pt x="12131" y="12848"/>
                </a:lnTo>
                <a:lnTo>
                  <a:pt x="12191" y="12430"/>
                </a:lnTo>
                <a:lnTo>
                  <a:pt x="12191" y="11952"/>
                </a:lnTo>
                <a:lnTo>
                  <a:pt x="12191" y="11533"/>
                </a:lnTo>
                <a:lnTo>
                  <a:pt x="12071" y="11115"/>
                </a:lnTo>
                <a:lnTo>
                  <a:pt x="12011" y="10876"/>
                </a:lnTo>
                <a:lnTo>
                  <a:pt x="11892" y="10816"/>
                </a:lnTo>
                <a:close/>
                <a:moveTo>
                  <a:pt x="15597" y="10757"/>
                </a:moveTo>
                <a:lnTo>
                  <a:pt x="15537" y="10816"/>
                </a:lnTo>
                <a:lnTo>
                  <a:pt x="15477" y="10936"/>
                </a:lnTo>
                <a:lnTo>
                  <a:pt x="15358" y="11235"/>
                </a:lnTo>
                <a:lnTo>
                  <a:pt x="15358" y="11653"/>
                </a:lnTo>
                <a:lnTo>
                  <a:pt x="15417" y="12071"/>
                </a:lnTo>
                <a:lnTo>
                  <a:pt x="15537" y="12549"/>
                </a:lnTo>
                <a:lnTo>
                  <a:pt x="15716" y="12908"/>
                </a:lnTo>
                <a:lnTo>
                  <a:pt x="15895" y="13206"/>
                </a:lnTo>
                <a:lnTo>
                  <a:pt x="16015" y="13326"/>
                </a:lnTo>
                <a:lnTo>
                  <a:pt x="16075" y="13386"/>
                </a:lnTo>
                <a:lnTo>
                  <a:pt x="16314" y="13445"/>
                </a:lnTo>
                <a:lnTo>
                  <a:pt x="16493" y="13386"/>
                </a:lnTo>
                <a:lnTo>
                  <a:pt x="16553" y="13326"/>
                </a:lnTo>
                <a:lnTo>
                  <a:pt x="16612" y="13147"/>
                </a:lnTo>
                <a:lnTo>
                  <a:pt x="16612" y="12967"/>
                </a:lnTo>
                <a:lnTo>
                  <a:pt x="16553" y="12728"/>
                </a:lnTo>
                <a:lnTo>
                  <a:pt x="16433" y="12191"/>
                </a:lnTo>
                <a:lnTo>
                  <a:pt x="16194" y="11653"/>
                </a:lnTo>
                <a:lnTo>
                  <a:pt x="15955" y="11175"/>
                </a:lnTo>
                <a:lnTo>
                  <a:pt x="15716" y="10876"/>
                </a:lnTo>
                <a:lnTo>
                  <a:pt x="15597" y="10757"/>
                </a:lnTo>
                <a:close/>
                <a:moveTo>
                  <a:pt x="19481" y="11354"/>
                </a:moveTo>
                <a:lnTo>
                  <a:pt x="19301" y="11414"/>
                </a:lnTo>
                <a:lnTo>
                  <a:pt x="19182" y="11533"/>
                </a:lnTo>
                <a:lnTo>
                  <a:pt x="19122" y="11713"/>
                </a:lnTo>
                <a:lnTo>
                  <a:pt x="19062" y="11952"/>
                </a:lnTo>
                <a:lnTo>
                  <a:pt x="19003" y="12489"/>
                </a:lnTo>
                <a:lnTo>
                  <a:pt x="19062" y="13087"/>
                </a:lnTo>
                <a:lnTo>
                  <a:pt x="19182" y="13625"/>
                </a:lnTo>
                <a:lnTo>
                  <a:pt x="19361" y="14043"/>
                </a:lnTo>
                <a:lnTo>
                  <a:pt x="19481" y="14103"/>
                </a:lnTo>
                <a:lnTo>
                  <a:pt x="19600" y="14103"/>
                </a:lnTo>
                <a:lnTo>
                  <a:pt x="19720" y="14043"/>
                </a:lnTo>
                <a:lnTo>
                  <a:pt x="19839" y="13864"/>
                </a:lnTo>
                <a:lnTo>
                  <a:pt x="19899" y="13326"/>
                </a:lnTo>
                <a:lnTo>
                  <a:pt x="19899" y="12489"/>
                </a:lnTo>
                <a:lnTo>
                  <a:pt x="19839" y="12071"/>
                </a:lnTo>
                <a:lnTo>
                  <a:pt x="19780" y="11713"/>
                </a:lnTo>
                <a:lnTo>
                  <a:pt x="19660" y="11474"/>
                </a:lnTo>
                <a:lnTo>
                  <a:pt x="19600" y="11414"/>
                </a:lnTo>
                <a:lnTo>
                  <a:pt x="19481" y="11354"/>
                </a:lnTo>
                <a:close/>
                <a:moveTo>
                  <a:pt x="5319" y="13565"/>
                </a:moveTo>
                <a:lnTo>
                  <a:pt x="5199" y="13685"/>
                </a:lnTo>
                <a:lnTo>
                  <a:pt x="5020" y="13864"/>
                </a:lnTo>
                <a:lnTo>
                  <a:pt x="4721" y="14222"/>
                </a:lnTo>
                <a:lnTo>
                  <a:pt x="4542" y="14461"/>
                </a:lnTo>
                <a:lnTo>
                  <a:pt x="4422" y="14820"/>
                </a:lnTo>
                <a:lnTo>
                  <a:pt x="4363" y="15298"/>
                </a:lnTo>
                <a:lnTo>
                  <a:pt x="4303" y="15776"/>
                </a:lnTo>
                <a:lnTo>
                  <a:pt x="4363" y="16015"/>
                </a:lnTo>
                <a:lnTo>
                  <a:pt x="4482" y="16134"/>
                </a:lnTo>
                <a:lnTo>
                  <a:pt x="4661" y="16314"/>
                </a:lnTo>
                <a:lnTo>
                  <a:pt x="4781" y="16433"/>
                </a:lnTo>
                <a:lnTo>
                  <a:pt x="4960" y="16433"/>
                </a:lnTo>
                <a:lnTo>
                  <a:pt x="5080" y="16374"/>
                </a:lnTo>
                <a:lnTo>
                  <a:pt x="5139" y="16194"/>
                </a:lnTo>
                <a:lnTo>
                  <a:pt x="5259" y="16015"/>
                </a:lnTo>
                <a:lnTo>
                  <a:pt x="5378" y="15537"/>
                </a:lnTo>
                <a:lnTo>
                  <a:pt x="5438" y="14999"/>
                </a:lnTo>
                <a:lnTo>
                  <a:pt x="5498" y="14402"/>
                </a:lnTo>
                <a:lnTo>
                  <a:pt x="5498" y="13685"/>
                </a:lnTo>
                <a:lnTo>
                  <a:pt x="5438" y="13565"/>
                </a:lnTo>
                <a:close/>
                <a:moveTo>
                  <a:pt x="9382" y="13983"/>
                </a:moveTo>
                <a:lnTo>
                  <a:pt x="9263" y="14043"/>
                </a:lnTo>
                <a:lnTo>
                  <a:pt x="9143" y="14282"/>
                </a:lnTo>
                <a:lnTo>
                  <a:pt x="9024" y="14641"/>
                </a:lnTo>
                <a:lnTo>
                  <a:pt x="8904" y="14999"/>
                </a:lnTo>
                <a:lnTo>
                  <a:pt x="8785" y="15836"/>
                </a:lnTo>
                <a:lnTo>
                  <a:pt x="8785" y="16314"/>
                </a:lnTo>
                <a:lnTo>
                  <a:pt x="8844" y="16433"/>
                </a:lnTo>
                <a:lnTo>
                  <a:pt x="8964" y="16613"/>
                </a:lnTo>
                <a:lnTo>
                  <a:pt x="9143" y="16792"/>
                </a:lnTo>
                <a:lnTo>
                  <a:pt x="9322" y="16911"/>
                </a:lnTo>
                <a:lnTo>
                  <a:pt x="9561" y="16911"/>
                </a:lnTo>
                <a:lnTo>
                  <a:pt x="9621" y="16732"/>
                </a:lnTo>
                <a:lnTo>
                  <a:pt x="9621" y="16493"/>
                </a:lnTo>
                <a:lnTo>
                  <a:pt x="9561" y="15178"/>
                </a:lnTo>
                <a:lnTo>
                  <a:pt x="9561" y="14342"/>
                </a:lnTo>
                <a:lnTo>
                  <a:pt x="9502" y="14103"/>
                </a:lnTo>
                <a:lnTo>
                  <a:pt x="9442" y="13983"/>
                </a:lnTo>
                <a:close/>
                <a:moveTo>
                  <a:pt x="14043" y="14700"/>
                </a:moveTo>
                <a:lnTo>
                  <a:pt x="13924" y="14820"/>
                </a:lnTo>
                <a:lnTo>
                  <a:pt x="13804" y="14999"/>
                </a:lnTo>
                <a:lnTo>
                  <a:pt x="13565" y="15656"/>
                </a:lnTo>
                <a:lnTo>
                  <a:pt x="13326" y="16314"/>
                </a:lnTo>
                <a:lnTo>
                  <a:pt x="13326" y="16553"/>
                </a:lnTo>
                <a:lnTo>
                  <a:pt x="13326" y="16732"/>
                </a:lnTo>
                <a:lnTo>
                  <a:pt x="13445" y="16971"/>
                </a:lnTo>
                <a:lnTo>
                  <a:pt x="13684" y="17210"/>
                </a:lnTo>
                <a:lnTo>
                  <a:pt x="13924" y="17210"/>
                </a:lnTo>
                <a:lnTo>
                  <a:pt x="14043" y="17091"/>
                </a:lnTo>
                <a:lnTo>
                  <a:pt x="14103" y="16852"/>
                </a:lnTo>
                <a:lnTo>
                  <a:pt x="14163" y="16433"/>
                </a:lnTo>
                <a:lnTo>
                  <a:pt x="14222" y="15716"/>
                </a:lnTo>
                <a:lnTo>
                  <a:pt x="14222" y="15059"/>
                </a:lnTo>
                <a:lnTo>
                  <a:pt x="14163" y="14820"/>
                </a:lnTo>
                <a:lnTo>
                  <a:pt x="14103" y="14760"/>
                </a:lnTo>
                <a:lnTo>
                  <a:pt x="14043" y="14700"/>
                </a:lnTo>
                <a:close/>
                <a:moveTo>
                  <a:pt x="17509" y="15119"/>
                </a:moveTo>
                <a:lnTo>
                  <a:pt x="17389" y="15716"/>
                </a:lnTo>
                <a:lnTo>
                  <a:pt x="17270" y="16254"/>
                </a:lnTo>
                <a:lnTo>
                  <a:pt x="17210" y="16852"/>
                </a:lnTo>
                <a:lnTo>
                  <a:pt x="17210" y="17330"/>
                </a:lnTo>
                <a:lnTo>
                  <a:pt x="17270" y="17748"/>
                </a:lnTo>
                <a:lnTo>
                  <a:pt x="17330" y="17867"/>
                </a:lnTo>
                <a:lnTo>
                  <a:pt x="17628" y="17867"/>
                </a:lnTo>
                <a:lnTo>
                  <a:pt x="17808" y="17748"/>
                </a:lnTo>
                <a:lnTo>
                  <a:pt x="17927" y="17628"/>
                </a:lnTo>
                <a:lnTo>
                  <a:pt x="18047" y="17449"/>
                </a:lnTo>
                <a:lnTo>
                  <a:pt x="18106" y="17330"/>
                </a:lnTo>
                <a:lnTo>
                  <a:pt x="18106" y="17150"/>
                </a:lnTo>
                <a:lnTo>
                  <a:pt x="18047" y="16732"/>
                </a:lnTo>
                <a:lnTo>
                  <a:pt x="17927" y="16374"/>
                </a:lnTo>
                <a:lnTo>
                  <a:pt x="17628" y="15656"/>
                </a:lnTo>
                <a:lnTo>
                  <a:pt x="17509" y="15358"/>
                </a:lnTo>
                <a:lnTo>
                  <a:pt x="17509" y="15119"/>
                </a:lnTo>
                <a:close/>
                <a:moveTo>
                  <a:pt x="21034" y="16194"/>
                </a:moveTo>
                <a:lnTo>
                  <a:pt x="20855" y="16254"/>
                </a:lnTo>
                <a:lnTo>
                  <a:pt x="20497" y="16433"/>
                </a:lnTo>
                <a:lnTo>
                  <a:pt x="20258" y="16732"/>
                </a:lnTo>
                <a:lnTo>
                  <a:pt x="20019" y="17210"/>
                </a:lnTo>
                <a:lnTo>
                  <a:pt x="19839" y="17688"/>
                </a:lnTo>
                <a:lnTo>
                  <a:pt x="19780" y="17867"/>
                </a:lnTo>
                <a:lnTo>
                  <a:pt x="19780" y="17987"/>
                </a:lnTo>
                <a:lnTo>
                  <a:pt x="19899" y="18226"/>
                </a:lnTo>
                <a:lnTo>
                  <a:pt x="20138" y="18405"/>
                </a:lnTo>
                <a:lnTo>
                  <a:pt x="20258" y="18465"/>
                </a:lnTo>
                <a:lnTo>
                  <a:pt x="20377" y="18465"/>
                </a:lnTo>
                <a:lnTo>
                  <a:pt x="20497" y="18345"/>
                </a:lnTo>
                <a:lnTo>
                  <a:pt x="20616" y="18166"/>
                </a:lnTo>
                <a:lnTo>
                  <a:pt x="20855" y="17449"/>
                </a:lnTo>
                <a:lnTo>
                  <a:pt x="21154" y="16672"/>
                </a:lnTo>
                <a:lnTo>
                  <a:pt x="21154" y="16374"/>
                </a:lnTo>
                <a:lnTo>
                  <a:pt x="21154" y="16314"/>
                </a:lnTo>
                <a:lnTo>
                  <a:pt x="21094" y="16254"/>
                </a:lnTo>
                <a:lnTo>
                  <a:pt x="21034" y="16194"/>
                </a:lnTo>
                <a:close/>
                <a:moveTo>
                  <a:pt x="2211" y="18644"/>
                </a:moveTo>
                <a:lnTo>
                  <a:pt x="2152" y="18704"/>
                </a:lnTo>
                <a:lnTo>
                  <a:pt x="2032" y="18764"/>
                </a:lnTo>
                <a:lnTo>
                  <a:pt x="1972" y="18943"/>
                </a:lnTo>
                <a:lnTo>
                  <a:pt x="1913" y="19122"/>
                </a:lnTo>
                <a:lnTo>
                  <a:pt x="1972" y="19361"/>
                </a:lnTo>
                <a:lnTo>
                  <a:pt x="2032" y="19600"/>
                </a:lnTo>
                <a:lnTo>
                  <a:pt x="2271" y="20078"/>
                </a:lnTo>
                <a:lnTo>
                  <a:pt x="2570" y="20377"/>
                </a:lnTo>
                <a:lnTo>
                  <a:pt x="2869" y="20556"/>
                </a:lnTo>
                <a:lnTo>
                  <a:pt x="3526" y="20556"/>
                </a:lnTo>
                <a:lnTo>
                  <a:pt x="3646" y="20497"/>
                </a:lnTo>
                <a:lnTo>
                  <a:pt x="3646" y="20317"/>
                </a:lnTo>
                <a:lnTo>
                  <a:pt x="3526" y="20138"/>
                </a:lnTo>
                <a:lnTo>
                  <a:pt x="3227" y="19720"/>
                </a:lnTo>
                <a:lnTo>
                  <a:pt x="2809" y="19122"/>
                </a:lnTo>
                <a:lnTo>
                  <a:pt x="2630" y="18883"/>
                </a:lnTo>
                <a:lnTo>
                  <a:pt x="2450" y="18704"/>
                </a:lnTo>
                <a:lnTo>
                  <a:pt x="2211" y="18644"/>
                </a:lnTo>
                <a:close/>
                <a:moveTo>
                  <a:pt x="11354" y="18525"/>
                </a:moveTo>
                <a:lnTo>
                  <a:pt x="11235" y="18644"/>
                </a:lnTo>
                <a:lnTo>
                  <a:pt x="11055" y="19182"/>
                </a:lnTo>
                <a:lnTo>
                  <a:pt x="10876" y="20138"/>
                </a:lnTo>
                <a:lnTo>
                  <a:pt x="10816" y="20616"/>
                </a:lnTo>
                <a:lnTo>
                  <a:pt x="10876" y="20915"/>
                </a:lnTo>
                <a:lnTo>
                  <a:pt x="10936" y="21034"/>
                </a:lnTo>
                <a:lnTo>
                  <a:pt x="11115" y="21034"/>
                </a:lnTo>
                <a:lnTo>
                  <a:pt x="11294" y="20915"/>
                </a:lnTo>
                <a:lnTo>
                  <a:pt x="11414" y="20795"/>
                </a:lnTo>
                <a:lnTo>
                  <a:pt x="11474" y="20616"/>
                </a:lnTo>
                <a:lnTo>
                  <a:pt x="11593" y="20138"/>
                </a:lnTo>
                <a:lnTo>
                  <a:pt x="11653" y="19660"/>
                </a:lnTo>
                <a:lnTo>
                  <a:pt x="11593" y="19302"/>
                </a:lnTo>
                <a:lnTo>
                  <a:pt x="11533" y="18764"/>
                </a:lnTo>
                <a:lnTo>
                  <a:pt x="11474" y="18644"/>
                </a:lnTo>
                <a:lnTo>
                  <a:pt x="11414" y="18525"/>
                </a:lnTo>
                <a:close/>
                <a:moveTo>
                  <a:pt x="6932" y="18166"/>
                </a:moveTo>
                <a:lnTo>
                  <a:pt x="6872" y="18226"/>
                </a:lnTo>
                <a:lnTo>
                  <a:pt x="6693" y="18345"/>
                </a:lnTo>
                <a:lnTo>
                  <a:pt x="6574" y="18584"/>
                </a:lnTo>
                <a:lnTo>
                  <a:pt x="6454" y="18883"/>
                </a:lnTo>
                <a:lnTo>
                  <a:pt x="6335" y="19541"/>
                </a:lnTo>
                <a:lnTo>
                  <a:pt x="6215" y="19959"/>
                </a:lnTo>
                <a:lnTo>
                  <a:pt x="6096" y="20616"/>
                </a:lnTo>
                <a:lnTo>
                  <a:pt x="6096" y="21034"/>
                </a:lnTo>
                <a:lnTo>
                  <a:pt x="6155" y="21333"/>
                </a:lnTo>
                <a:lnTo>
                  <a:pt x="6275" y="21393"/>
                </a:lnTo>
                <a:lnTo>
                  <a:pt x="6335" y="21453"/>
                </a:lnTo>
                <a:lnTo>
                  <a:pt x="6394" y="21453"/>
                </a:lnTo>
                <a:lnTo>
                  <a:pt x="6514" y="21393"/>
                </a:lnTo>
                <a:lnTo>
                  <a:pt x="6693" y="21094"/>
                </a:lnTo>
                <a:lnTo>
                  <a:pt x="6872" y="20676"/>
                </a:lnTo>
                <a:lnTo>
                  <a:pt x="7052" y="20078"/>
                </a:lnTo>
                <a:lnTo>
                  <a:pt x="7111" y="19660"/>
                </a:lnTo>
                <a:lnTo>
                  <a:pt x="7231" y="19062"/>
                </a:lnTo>
                <a:lnTo>
                  <a:pt x="7231" y="18704"/>
                </a:lnTo>
                <a:lnTo>
                  <a:pt x="7231" y="18465"/>
                </a:lnTo>
                <a:lnTo>
                  <a:pt x="7171" y="18286"/>
                </a:lnTo>
                <a:lnTo>
                  <a:pt x="7111" y="18226"/>
                </a:lnTo>
                <a:lnTo>
                  <a:pt x="6992" y="18166"/>
                </a:lnTo>
                <a:close/>
                <a:moveTo>
                  <a:pt x="16075" y="19062"/>
                </a:moveTo>
                <a:lnTo>
                  <a:pt x="15776" y="19421"/>
                </a:lnTo>
                <a:lnTo>
                  <a:pt x="15477" y="19780"/>
                </a:lnTo>
                <a:lnTo>
                  <a:pt x="15417" y="19839"/>
                </a:lnTo>
                <a:lnTo>
                  <a:pt x="15477" y="19720"/>
                </a:lnTo>
                <a:lnTo>
                  <a:pt x="15298" y="20019"/>
                </a:lnTo>
                <a:lnTo>
                  <a:pt x="15178" y="20497"/>
                </a:lnTo>
                <a:lnTo>
                  <a:pt x="15059" y="20975"/>
                </a:lnTo>
                <a:lnTo>
                  <a:pt x="15059" y="21214"/>
                </a:lnTo>
                <a:lnTo>
                  <a:pt x="15178" y="21333"/>
                </a:lnTo>
                <a:lnTo>
                  <a:pt x="15238" y="21453"/>
                </a:lnTo>
                <a:lnTo>
                  <a:pt x="15358" y="21453"/>
                </a:lnTo>
                <a:lnTo>
                  <a:pt x="15417" y="21393"/>
                </a:lnTo>
                <a:lnTo>
                  <a:pt x="15537" y="21333"/>
                </a:lnTo>
                <a:lnTo>
                  <a:pt x="15656" y="21034"/>
                </a:lnTo>
                <a:lnTo>
                  <a:pt x="15776" y="20616"/>
                </a:lnTo>
                <a:lnTo>
                  <a:pt x="15955" y="19720"/>
                </a:lnTo>
                <a:lnTo>
                  <a:pt x="16075" y="19242"/>
                </a:lnTo>
                <a:lnTo>
                  <a:pt x="16134" y="19062"/>
                </a:lnTo>
                <a:close/>
                <a:moveTo>
                  <a:pt x="19003" y="20258"/>
                </a:moveTo>
                <a:lnTo>
                  <a:pt x="19003" y="20377"/>
                </a:lnTo>
                <a:lnTo>
                  <a:pt x="18883" y="20616"/>
                </a:lnTo>
                <a:lnTo>
                  <a:pt x="18525" y="21393"/>
                </a:lnTo>
                <a:lnTo>
                  <a:pt x="18345" y="21811"/>
                </a:lnTo>
                <a:lnTo>
                  <a:pt x="18226" y="22170"/>
                </a:lnTo>
                <a:lnTo>
                  <a:pt x="18286" y="22469"/>
                </a:lnTo>
                <a:lnTo>
                  <a:pt x="18345" y="22588"/>
                </a:lnTo>
                <a:lnTo>
                  <a:pt x="18405" y="22648"/>
                </a:lnTo>
                <a:lnTo>
                  <a:pt x="18525" y="22708"/>
                </a:lnTo>
                <a:lnTo>
                  <a:pt x="18704" y="22648"/>
                </a:lnTo>
                <a:lnTo>
                  <a:pt x="18823" y="22588"/>
                </a:lnTo>
                <a:lnTo>
                  <a:pt x="18943" y="22469"/>
                </a:lnTo>
                <a:lnTo>
                  <a:pt x="19122" y="22110"/>
                </a:lnTo>
                <a:lnTo>
                  <a:pt x="19242" y="21751"/>
                </a:lnTo>
                <a:lnTo>
                  <a:pt x="19361" y="21273"/>
                </a:lnTo>
                <a:lnTo>
                  <a:pt x="19361" y="20855"/>
                </a:lnTo>
                <a:lnTo>
                  <a:pt x="19242" y="20497"/>
                </a:lnTo>
                <a:lnTo>
                  <a:pt x="19182" y="20377"/>
                </a:lnTo>
                <a:lnTo>
                  <a:pt x="19003" y="20258"/>
                </a:lnTo>
                <a:close/>
                <a:moveTo>
                  <a:pt x="8426" y="22827"/>
                </a:moveTo>
                <a:lnTo>
                  <a:pt x="8366" y="22887"/>
                </a:lnTo>
                <a:lnTo>
                  <a:pt x="8127" y="23006"/>
                </a:lnTo>
                <a:lnTo>
                  <a:pt x="7948" y="23305"/>
                </a:lnTo>
                <a:lnTo>
                  <a:pt x="7769" y="23664"/>
                </a:lnTo>
                <a:lnTo>
                  <a:pt x="7709" y="24082"/>
                </a:lnTo>
                <a:lnTo>
                  <a:pt x="7709" y="24261"/>
                </a:lnTo>
                <a:lnTo>
                  <a:pt x="7709" y="24440"/>
                </a:lnTo>
                <a:lnTo>
                  <a:pt x="7769" y="24620"/>
                </a:lnTo>
                <a:lnTo>
                  <a:pt x="7888" y="24799"/>
                </a:lnTo>
                <a:lnTo>
                  <a:pt x="8067" y="24918"/>
                </a:lnTo>
                <a:lnTo>
                  <a:pt x="8187" y="24978"/>
                </a:lnTo>
                <a:lnTo>
                  <a:pt x="8426" y="24978"/>
                </a:lnTo>
                <a:lnTo>
                  <a:pt x="8486" y="24918"/>
                </a:lnTo>
                <a:lnTo>
                  <a:pt x="8546" y="24799"/>
                </a:lnTo>
                <a:lnTo>
                  <a:pt x="8605" y="24440"/>
                </a:lnTo>
                <a:lnTo>
                  <a:pt x="8665" y="24082"/>
                </a:lnTo>
                <a:lnTo>
                  <a:pt x="8665" y="23664"/>
                </a:lnTo>
                <a:lnTo>
                  <a:pt x="8605" y="23066"/>
                </a:lnTo>
                <a:lnTo>
                  <a:pt x="8546" y="22947"/>
                </a:lnTo>
                <a:lnTo>
                  <a:pt x="8546" y="22887"/>
                </a:lnTo>
                <a:lnTo>
                  <a:pt x="8426" y="22827"/>
                </a:lnTo>
                <a:close/>
                <a:moveTo>
                  <a:pt x="13027" y="22708"/>
                </a:moveTo>
                <a:lnTo>
                  <a:pt x="12848" y="22887"/>
                </a:lnTo>
                <a:lnTo>
                  <a:pt x="12728" y="23066"/>
                </a:lnTo>
                <a:lnTo>
                  <a:pt x="12489" y="23604"/>
                </a:lnTo>
                <a:lnTo>
                  <a:pt x="12370" y="24142"/>
                </a:lnTo>
                <a:lnTo>
                  <a:pt x="12370" y="24381"/>
                </a:lnTo>
                <a:lnTo>
                  <a:pt x="12370" y="24620"/>
                </a:lnTo>
                <a:lnTo>
                  <a:pt x="12489" y="24918"/>
                </a:lnTo>
                <a:lnTo>
                  <a:pt x="12728" y="25337"/>
                </a:lnTo>
                <a:lnTo>
                  <a:pt x="12848" y="25456"/>
                </a:lnTo>
                <a:lnTo>
                  <a:pt x="12967" y="25516"/>
                </a:lnTo>
                <a:lnTo>
                  <a:pt x="13087" y="25456"/>
                </a:lnTo>
                <a:lnTo>
                  <a:pt x="13147" y="25217"/>
                </a:lnTo>
                <a:lnTo>
                  <a:pt x="13206" y="24739"/>
                </a:lnTo>
                <a:lnTo>
                  <a:pt x="13206" y="23843"/>
                </a:lnTo>
                <a:lnTo>
                  <a:pt x="13147" y="23006"/>
                </a:lnTo>
                <a:lnTo>
                  <a:pt x="13087" y="22767"/>
                </a:lnTo>
                <a:lnTo>
                  <a:pt x="13087" y="22708"/>
                </a:lnTo>
                <a:close/>
                <a:moveTo>
                  <a:pt x="3825" y="24261"/>
                </a:moveTo>
                <a:lnTo>
                  <a:pt x="3705" y="24381"/>
                </a:lnTo>
                <a:lnTo>
                  <a:pt x="3646" y="24560"/>
                </a:lnTo>
                <a:lnTo>
                  <a:pt x="3586" y="24799"/>
                </a:lnTo>
                <a:lnTo>
                  <a:pt x="3586" y="25098"/>
                </a:lnTo>
                <a:lnTo>
                  <a:pt x="3705" y="25456"/>
                </a:lnTo>
                <a:lnTo>
                  <a:pt x="3885" y="25695"/>
                </a:lnTo>
                <a:lnTo>
                  <a:pt x="4124" y="25934"/>
                </a:lnTo>
                <a:lnTo>
                  <a:pt x="4602" y="26114"/>
                </a:lnTo>
                <a:lnTo>
                  <a:pt x="4841" y="26114"/>
                </a:lnTo>
                <a:lnTo>
                  <a:pt x="4841" y="25994"/>
                </a:lnTo>
                <a:lnTo>
                  <a:pt x="4841" y="25934"/>
                </a:lnTo>
                <a:lnTo>
                  <a:pt x="4781" y="25636"/>
                </a:lnTo>
                <a:lnTo>
                  <a:pt x="4602" y="25277"/>
                </a:lnTo>
                <a:lnTo>
                  <a:pt x="4363" y="24918"/>
                </a:lnTo>
                <a:lnTo>
                  <a:pt x="3944" y="24381"/>
                </a:lnTo>
                <a:lnTo>
                  <a:pt x="3885" y="24321"/>
                </a:lnTo>
                <a:lnTo>
                  <a:pt x="3825" y="24261"/>
                </a:lnTo>
                <a:close/>
                <a:moveTo>
                  <a:pt x="17330" y="23723"/>
                </a:moveTo>
                <a:lnTo>
                  <a:pt x="17091" y="23843"/>
                </a:lnTo>
                <a:lnTo>
                  <a:pt x="16792" y="24082"/>
                </a:lnTo>
                <a:lnTo>
                  <a:pt x="16493" y="24440"/>
                </a:lnTo>
                <a:lnTo>
                  <a:pt x="16254" y="24859"/>
                </a:lnTo>
                <a:lnTo>
                  <a:pt x="16015" y="25277"/>
                </a:lnTo>
                <a:lnTo>
                  <a:pt x="15955" y="25636"/>
                </a:lnTo>
                <a:lnTo>
                  <a:pt x="15895" y="25815"/>
                </a:lnTo>
                <a:lnTo>
                  <a:pt x="15955" y="25994"/>
                </a:lnTo>
                <a:lnTo>
                  <a:pt x="16015" y="26114"/>
                </a:lnTo>
                <a:lnTo>
                  <a:pt x="16134" y="26173"/>
                </a:lnTo>
                <a:lnTo>
                  <a:pt x="16314" y="26293"/>
                </a:lnTo>
                <a:lnTo>
                  <a:pt x="16433" y="26293"/>
                </a:lnTo>
                <a:lnTo>
                  <a:pt x="16553" y="26173"/>
                </a:lnTo>
                <a:lnTo>
                  <a:pt x="16672" y="26054"/>
                </a:lnTo>
                <a:lnTo>
                  <a:pt x="16852" y="25695"/>
                </a:lnTo>
                <a:lnTo>
                  <a:pt x="16971" y="25217"/>
                </a:lnTo>
                <a:lnTo>
                  <a:pt x="17150" y="24201"/>
                </a:lnTo>
                <a:lnTo>
                  <a:pt x="17270" y="23843"/>
                </a:lnTo>
                <a:lnTo>
                  <a:pt x="17330" y="23723"/>
                </a:lnTo>
                <a:close/>
                <a:moveTo>
                  <a:pt x="10517" y="26771"/>
                </a:moveTo>
                <a:lnTo>
                  <a:pt x="10458" y="26831"/>
                </a:lnTo>
                <a:lnTo>
                  <a:pt x="10338" y="27010"/>
                </a:lnTo>
                <a:lnTo>
                  <a:pt x="10219" y="27607"/>
                </a:lnTo>
                <a:lnTo>
                  <a:pt x="10099" y="28384"/>
                </a:lnTo>
                <a:lnTo>
                  <a:pt x="10099" y="28683"/>
                </a:lnTo>
                <a:lnTo>
                  <a:pt x="10159" y="28922"/>
                </a:lnTo>
                <a:lnTo>
                  <a:pt x="10278" y="28982"/>
                </a:lnTo>
                <a:lnTo>
                  <a:pt x="10338" y="29042"/>
                </a:lnTo>
                <a:lnTo>
                  <a:pt x="10517" y="28982"/>
                </a:lnTo>
                <a:lnTo>
                  <a:pt x="10697" y="28922"/>
                </a:lnTo>
                <a:lnTo>
                  <a:pt x="10816" y="28803"/>
                </a:lnTo>
                <a:lnTo>
                  <a:pt x="10936" y="28683"/>
                </a:lnTo>
                <a:lnTo>
                  <a:pt x="11055" y="28325"/>
                </a:lnTo>
                <a:lnTo>
                  <a:pt x="11055" y="27906"/>
                </a:lnTo>
                <a:lnTo>
                  <a:pt x="11055" y="27607"/>
                </a:lnTo>
                <a:lnTo>
                  <a:pt x="10936" y="27309"/>
                </a:lnTo>
                <a:lnTo>
                  <a:pt x="10756" y="26950"/>
                </a:lnTo>
                <a:lnTo>
                  <a:pt x="10637" y="26771"/>
                </a:lnTo>
                <a:close/>
                <a:moveTo>
                  <a:pt x="14282" y="27368"/>
                </a:moveTo>
                <a:lnTo>
                  <a:pt x="14043" y="27428"/>
                </a:lnTo>
                <a:lnTo>
                  <a:pt x="13744" y="27667"/>
                </a:lnTo>
                <a:lnTo>
                  <a:pt x="13386" y="27966"/>
                </a:lnTo>
                <a:lnTo>
                  <a:pt x="13027" y="28325"/>
                </a:lnTo>
                <a:lnTo>
                  <a:pt x="12728" y="28683"/>
                </a:lnTo>
                <a:lnTo>
                  <a:pt x="12489" y="29101"/>
                </a:lnTo>
                <a:lnTo>
                  <a:pt x="12430" y="29281"/>
                </a:lnTo>
                <a:lnTo>
                  <a:pt x="12430" y="29460"/>
                </a:lnTo>
                <a:lnTo>
                  <a:pt x="12489" y="29579"/>
                </a:lnTo>
                <a:lnTo>
                  <a:pt x="12549" y="29699"/>
                </a:lnTo>
                <a:lnTo>
                  <a:pt x="12669" y="29759"/>
                </a:lnTo>
                <a:lnTo>
                  <a:pt x="12788" y="29759"/>
                </a:lnTo>
                <a:lnTo>
                  <a:pt x="12967" y="29699"/>
                </a:lnTo>
                <a:lnTo>
                  <a:pt x="13087" y="29579"/>
                </a:lnTo>
                <a:lnTo>
                  <a:pt x="13445" y="29221"/>
                </a:lnTo>
                <a:lnTo>
                  <a:pt x="13744" y="28743"/>
                </a:lnTo>
                <a:lnTo>
                  <a:pt x="13983" y="28265"/>
                </a:lnTo>
                <a:lnTo>
                  <a:pt x="14222" y="27787"/>
                </a:lnTo>
                <a:lnTo>
                  <a:pt x="14282" y="27488"/>
                </a:lnTo>
                <a:lnTo>
                  <a:pt x="14282" y="27368"/>
                </a:lnTo>
                <a:close/>
                <a:moveTo>
                  <a:pt x="6872" y="27249"/>
                </a:moveTo>
                <a:lnTo>
                  <a:pt x="6813" y="27309"/>
                </a:lnTo>
                <a:lnTo>
                  <a:pt x="6753" y="27548"/>
                </a:lnTo>
                <a:lnTo>
                  <a:pt x="6693" y="27906"/>
                </a:lnTo>
                <a:lnTo>
                  <a:pt x="6574" y="28384"/>
                </a:lnTo>
                <a:lnTo>
                  <a:pt x="6574" y="28862"/>
                </a:lnTo>
                <a:lnTo>
                  <a:pt x="6633" y="29281"/>
                </a:lnTo>
                <a:lnTo>
                  <a:pt x="6753" y="29639"/>
                </a:lnTo>
                <a:lnTo>
                  <a:pt x="6872" y="29818"/>
                </a:lnTo>
                <a:lnTo>
                  <a:pt x="6992" y="29878"/>
                </a:lnTo>
                <a:lnTo>
                  <a:pt x="7231" y="29938"/>
                </a:lnTo>
                <a:lnTo>
                  <a:pt x="7350" y="29938"/>
                </a:lnTo>
                <a:lnTo>
                  <a:pt x="7470" y="29878"/>
                </a:lnTo>
                <a:lnTo>
                  <a:pt x="7530" y="29759"/>
                </a:lnTo>
                <a:lnTo>
                  <a:pt x="7530" y="29400"/>
                </a:lnTo>
                <a:lnTo>
                  <a:pt x="7470" y="28862"/>
                </a:lnTo>
                <a:lnTo>
                  <a:pt x="7350" y="28325"/>
                </a:lnTo>
                <a:lnTo>
                  <a:pt x="7171" y="27847"/>
                </a:lnTo>
                <a:lnTo>
                  <a:pt x="6872" y="27249"/>
                </a:lnTo>
                <a:close/>
                <a:moveTo>
                  <a:pt x="9621" y="30715"/>
                </a:moveTo>
                <a:lnTo>
                  <a:pt x="9502" y="30775"/>
                </a:lnTo>
                <a:lnTo>
                  <a:pt x="9382" y="30894"/>
                </a:lnTo>
                <a:lnTo>
                  <a:pt x="9203" y="31133"/>
                </a:lnTo>
                <a:lnTo>
                  <a:pt x="9143" y="31551"/>
                </a:lnTo>
                <a:lnTo>
                  <a:pt x="9143" y="31731"/>
                </a:lnTo>
                <a:lnTo>
                  <a:pt x="9203" y="31850"/>
                </a:lnTo>
                <a:lnTo>
                  <a:pt x="9322" y="31970"/>
                </a:lnTo>
                <a:lnTo>
                  <a:pt x="9502" y="32029"/>
                </a:lnTo>
                <a:lnTo>
                  <a:pt x="9800" y="32029"/>
                </a:lnTo>
                <a:lnTo>
                  <a:pt x="9920" y="31910"/>
                </a:lnTo>
                <a:lnTo>
                  <a:pt x="9980" y="31790"/>
                </a:lnTo>
                <a:lnTo>
                  <a:pt x="10099" y="31551"/>
                </a:lnTo>
                <a:lnTo>
                  <a:pt x="10039" y="31253"/>
                </a:lnTo>
                <a:lnTo>
                  <a:pt x="9980" y="31014"/>
                </a:lnTo>
                <a:lnTo>
                  <a:pt x="9860" y="30775"/>
                </a:lnTo>
                <a:lnTo>
                  <a:pt x="9741" y="30775"/>
                </a:lnTo>
                <a:lnTo>
                  <a:pt x="9621" y="30715"/>
                </a:lnTo>
                <a:close/>
                <a:moveTo>
                  <a:pt x="9442" y="6275"/>
                </a:moveTo>
                <a:lnTo>
                  <a:pt x="9920" y="6335"/>
                </a:lnTo>
                <a:lnTo>
                  <a:pt x="10338" y="6454"/>
                </a:lnTo>
                <a:lnTo>
                  <a:pt x="10756" y="6633"/>
                </a:lnTo>
                <a:lnTo>
                  <a:pt x="11115" y="6813"/>
                </a:lnTo>
                <a:lnTo>
                  <a:pt x="11832" y="7231"/>
                </a:lnTo>
                <a:lnTo>
                  <a:pt x="12549" y="7649"/>
                </a:lnTo>
                <a:lnTo>
                  <a:pt x="12967" y="7829"/>
                </a:lnTo>
                <a:lnTo>
                  <a:pt x="13386" y="7888"/>
                </a:lnTo>
                <a:lnTo>
                  <a:pt x="13864" y="8008"/>
                </a:lnTo>
                <a:lnTo>
                  <a:pt x="14342" y="8008"/>
                </a:lnTo>
                <a:lnTo>
                  <a:pt x="15358" y="7948"/>
                </a:lnTo>
                <a:lnTo>
                  <a:pt x="16314" y="7888"/>
                </a:lnTo>
                <a:lnTo>
                  <a:pt x="17270" y="7829"/>
                </a:lnTo>
                <a:lnTo>
                  <a:pt x="17748" y="7769"/>
                </a:lnTo>
                <a:lnTo>
                  <a:pt x="18226" y="7829"/>
                </a:lnTo>
                <a:lnTo>
                  <a:pt x="18644" y="7888"/>
                </a:lnTo>
                <a:lnTo>
                  <a:pt x="19122" y="8008"/>
                </a:lnTo>
                <a:lnTo>
                  <a:pt x="19541" y="8187"/>
                </a:lnTo>
                <a:lnTo>
                  <a:pt x="19959" y="8426"/>
                </a:lnTo>
                <a:lnTo>
                  <a:pt x="20317" y="8785"/>
                </a:lnTo>
                <a:lnTo>
                  <a:pt x="20676" y="9203"/>
                </a:lnTo>
                <a:lnTo>
                  <a:pt x="20915" y="9561"/>
                </a:lnTo>
                <a:lnTo>
                  <a:pt x="21094" y="9920"/>
                </a:lnTo>
                <a:lnTo>
                  <a:pt x="21214" y="10338"/>
                </a:lnTo>
                <a:lnTo>
                  <a:pt x="21393" y="10757"/>
                </a:lnTo>
                <a:lnTo>
                  <a:pt x="21512" y="11593"/>
                </a:lnTo>
                <a:lnTo>
                  <a:pt x="21572" y="12489"/>
                </a:lnTo>
                <a:lnTo>
                  <a:pt x="21572" y="13445"/>
                </a:lnTo>
                <a:lnTo>
                  <a:pt x="21512" y="14342"/>
                </a:lnTo>
                <a:lnTo>
                  <a:pt x="21333" y="16015"/>
                </a:lnTo>
                <a:lnTo>
                  <a:pt x="21154" y="17031"/>
                </a:lnTo>
                <a:lnTo>
                  <a:pt x="20975" y="18106"/>
                </a:lnTo>
                <a:lnTo>
                  <a:pt x="20736" y="19122"/>
                </a:lnTo>
                <a:lnTo>
                  <a:pt x="20437" y="20138"/>
                </a:lnTo>
                <a:lnTo>
                  <a:pt x="20138" y="21154"/>
                </a:lnTo>
                <a:lnTo>
                  <a:pt x="19720" y="22110"/>
                </a:lnTo>
                <a:lnTo>
                  <a:pt x="19301" y="23066"/>
                </a:lnTo>
                <a:lnTo>
                  <a:pt x="18883" y="24022"/>
                </a:lnTo>
                <a:lnTo>
                  <a:pt x="18345" y="24978"/>
                </a:lnTo>
                <a:lnTo>
                  <a:pt x="17808" y="25875"/>
                </a:lnTo>
                <a:lnTo>
                  <a:pt x="17210" y="26711"/>
                </a:lnTo>
                <a:lnTo>
                  <a:pt x="16612" y="27607"/>
                </a:lnTo>
                <a:lnTo>
                  <a:pt x="15955" y="28384"/>
                </a:lnTo>
                <a:lnTo>
                  <a:pt x="15238" y="29161"/>
                </a:lnTo>
                <a:lnTo>
                  <a:pt x="14461" y="29938"/>
                </a:lnTo>
                <a:lnTo>
                  <a:pt x="13744" y="30655"/>
                </a:lnTo>
                <a:lnTo>
                  <a:pt x="13087" y="31253"/>
                </a:lnTo>
                <a:lnTo>
                  <a:pt x="12310" y="31850"/>
                </a:lnTo>
                <a:lnTo>
                  <a:pt x="11533" y="32388"/>
                </a:lnTo>
                <a:lnTo>
                  <a:pt x="10697" y="32866"/>
                </a:lnTo>
                <a:lnTo>
                  <a:pt x="10219" y="33045"/>
                </a:lnTo>
                <a:lnTo>
                  <a:pt x="9800" y="33165"/>
                </a:lnTo>
                <a:lnTo>
                  <a:pt x="9382" y="33284"/>
                </a:lnTo>
                <a:lnTo>
                  <a:pt x="8486" y="33284"/>
                </a:lnTo>
                <a:lnTo>
                  <a:pt x="8067" y="33105"/>
                </a:lnTo>
                <a:lnTo>
                  <a:pt x="7649" y="32926"/>
                </a:lnTo>
                <a:lnTo>
                  <a:pt x="7291" y="32627"/>
                </a:lnTo>
                <a:lnTo>
                  <a:pt x="6932" y="32328"/>
                </a:lnTo>
                <a:lnTo>
                  <a:pt x="6574" y="31910"/>
                </a:lnTo>
                <a:lnTo>
                  <a:pt x="5976" y="31073"/>
                </a:lnTo>
                <a:lnTo>
                  <a:pt x="5438" y="30117"/>
                </a:lnTo>
                <a:lnTo>
                  <a:pt x="5020" y="29101"/>
                </a:lnTo>
                <a:lnTo>
                  <a:pt x="4602" y="28086"/>
                </a:lnTo>
                <a:lnTo>
                  <a:pt x="4183" y="27010"/>
                </a:lnTo>
                <a:lnTo>
                  <a:pt x="3526" y="25158"/>
                </a:lnTo>
                <a:lnTo>
                  <a:pt x="2809" y="22947"/>
                </a:lnTo>
                <a:lnTo>
                  <a:pt x="2152" y="20795"/>
                </a:lnTo>
                <a:lnTo>
                  <a:pt x="1853" y="19660"/>
                </a:lnTo>
                <a:lnTo>
                  <a:pt x="1614" y="18525"/>
                </a:lnTo>
                <a:lnTo>
                  <a:pt x="1435" y="17389"/>
                </a:lnTo>
                <a:lnTo>
                  <a:pt x="1315" y="16254"/>
                </a:lnTo>
                <a:lnTo>
                  <a:pt x="1315" y="15537"/>
                </a:lnTo>
                <a:lnTo>
                  <a:pt x="1315" y="14880"/>
                </a:lnTo>
                <a:lnTo>
                  <a:pt x="1315" y="14163"/>
                </a:lnTo>
                <a:lnTo>
                  <a:pt x="1315" y="13565"/>
                </a:lnTo>
                <a:lnTo>
                  <a:pt x="1255" y="12967"/>
                </a:lnTo>
                <a:lnTo>
                  <a:pt x="1255" y="12370"/>
                </a:lnTo>
                <a:lnTo>
                  <a:pt x="1315" y="11653"/>
                </a:lnTo>
                <a:lnTo>
                  <a:pt x="1494" y="10936"/>
                </a:lnTo>
                <a:lnTo>
                  <a:pt x="1793" y="10159"/>
                </a:lnTo>
                <a:lnTo>
                  <a:pt x="2271" y="9442"/>
                </a:lnTo>
                <a:lnTo>
                  <a:pt x="2749" y="8785"/>
                </a:lnTo>
                <a:lnTo>
                  <a:pt x="3347" y="8247"/>
                </a:lnTo>
                <a:lnTo>
                  <a:pt x="4064" y="7769"/>
                </a:lnTo>
                <a:lnTo>
                  <a:pt x="4781" y="7350"/>
                </a:lnTo>
                <a:lnTo>
                  <a:pt x="5558" y="6992"/>
                </a:lnTo>
                <a:lnTo>
                  <a:pt x="6335" y="6753"/>
                </a:lnTo>
                <a:lnTo>
                  <a:pt x="7291" y="6514"/>
                </a:lnTo>
                <a:lnTo>
                  <a:pt x="8366" y="6335"/>
                </a:lnTo>
                <a:lnTo>
                  <a:pt x="8904" y="6275"/>
                </a:lnTo>
                <a:close/>
                <a:moveTo>
                  <a:pt x="15836" y="1"/>
                </a:moveTo>
                <a:lnTo>
                  <a:pt x="15597" y="60"/>
                </a:lnTo>
                <a:lnTo>
                  <a:pt x="15298" y="180"/>
                </a:lnTo>
                <a:lnTo>
                  <a:pt x="15059" y="359"/>
                </a:lnTo>
                <a:lnTo>
                  <a:pt x="14760" y="598"/>
                </a:lnTo>
                <a:lnTo>
                  <a:pt x="14521" y="837"/>
                </a:lnTo>
                <a:lnTo>
                  <a:pt x="14103" y="1435"/>
                </a:lnTo>
                <a:lnTo>
                  <a:pt x="13744" y="2152"/>
                </a:lnTo>
                <a:lnTo>
                  <a:pt x="13505" y="2929"/>
                </a:lnTo>
                <a:lnTo>
                  <a:pt x="13386" y="3646"/>
                </a:lnTo>
                <a:lnTo>
                  <a:pt x="13266" y="4363"/>
                </a:lnTo>
                <a:lnTo>
                  <a:pt x="13326" y="5020"/>
                </a:lnTo>
                <a:lnTo>
                  <a:pt x="12489" y="4482"/>
                </a:lnTo>
                <a:lnTo>
                  <a:pt x="11772" y="3885"/>
                </a:lnTo>
                <a:lnTo>
                  <a:pt x="11055" y="3168"/>
                </a:lnTo>
                <a:lnTo>
                  <a:pt x="10458" y="2391"/>
                </a:lnTo>
                <a:lnTo>
                  <a:pt x="10099" y="1853"/>
                </a:lnTo>
                <a:lnTo>
                  <a:pt x="9681" y="1196"/>
                </a:lnTo>
                <a:lnTo>
                  <a:pt x="9382" y="837"/>
                </a:lnTo>
                <a:lnTo>
                  <a:pt x="9083" y="598"/>
                </a:lnTo>
                <a:lnTo>
                  <a:pt x="8785" y="419"/>
                </a:lnTo>
                <a:lnTo>
                  <a:pt x="8486" y="419"/>
                </a:lnTo>
                <a:lnTo>
                  <a:pt x="8187" y="479"/>
                </a:lnTo>
                <a:lnTo>
                  <a:pt x="8008" y="658"/>
                </a:lnTo>
                <a:lnTo>
                  <a:pt x="7888" y="897"/>
                </a:lnTo>
                <a:lnTo>
                  <a:pt x="7948" y="1196"/>
                </a:lnTo>
                <a:lnTo>
                  <a:pt x="8008" y="1554"/>
                </a:lnTo>
                <a:lnTo>
                  <a:pt x="8187" y="1972"/>
                </a:lnTo>
                <a:lnTo>
                  <a:pt x="8665" y="2869"/>
                </a:lnTo>
                <a:lnTo>
                  <a:pt x="9263" y="3765"/>
                </a:lnTo>
                <a:lnTo>
                  <a:pt x="9860" y="4602"/>
                </a:lnTo>
                <a:lnTo>
                  <a:pt x="10398" y="5259"/>
                </a:lnTo>
                <a:lnTo>
                  <a:pt x="10756" y="5618"/>
                </a:lnTo>
                <a:lnTo>
                  <a:pt x="9800" y="5498"/>
                </a:lnTo>
                <a:lnTo>
                  <a:pt x="8785" y="5498"/>
                </a:lnTo>
                <a:lnTo>
                  <a:pt x="7828" y="5558"/>
                </a:lnTo>
                <a:lnTo>
                  <a:pt x="6932" y="5677"/>
                </a:lnTo>
                <a:lnTo>
                  <a:pt x="5976" y="5916"/>
                </a:lnTo>
                <a:lnTo>
                  <a:pt x="5139" y="6155"/>
                </a:lnTo>
                <a:lnTo>
                  <a:pt x="4303" y="6514"/>
                </a:lnTo>
                <a:lnTo>
                  <a:pt x="3526" y="6932"/>
                </a:lnTo>
                <a:lnTo>
                  <a:pt x="2809" y="7410"/>
                </a:lnTo>
                <a:lnTo>
                  <a:pt x="2152" y="7948"/>
                </a:lnTo>
                <a:lnTo>
                  <a:pt x="1554" y="8605"/>
                </a:lnTo>
                <a:lnTo>
                  <a:pt x="1076" y="9322"/>
                </a:lnTo>
                <a:lnTo>
                  <a:pt x="658" y="10159"/>
                </a:lnTo>
                <a:lnTo>
                  <a:pt x="359" y="11055"/>
                </a:lnTo>
                <a:lnTo>
                  <a:pt x="120" y="12011"/>
                </a:lnTo>
                <a:lnTo>
                  <a:pt x="60" y="13087"/>
                </a:lnTo>
                <a:lnTo>
                  <a:pt x="1" y="14163"/>
                </a:lnTo>
                <a:lnTo>
                  <a:pt x="60" y="15298"/>
                </a:lnTo>
                <a:lnTo>
                  <a:pt x="180" y="16433"/>
                </a:lnTo>
                <a:lnTo>
                  <a:pt x="299" y="17569"/>
                </a:lnTo>
                <a:lnTo>
                  <a:pt x="479" y="18704"/>
                </a:lnTo>
                <a:lnTo>
                  <a:pt x="718" y="19839"/>
                </a:lnTo>
                <a:lnTo>
                  <a:pt x="1016" y="21034"/>
                </a:lnTo>
                <a:lnTo>
                  <a:pt x="1315" y="22170"/>
                </a:lnTo>
                <a:lnTo>
                  <a:pt x="2032" y="24381"/>
                </a:lnTo>
                <a:lnTo>
                  <a:pt x="2869" y="26592"/>
                </a:lnTo>
                <a:lnTo>
                  <a:pt x="3765" y="28683"/>
                </a:lnTo>
                <a:lnTo>
                  <a:pt x="4661" y="30715"/>
                </a:lnTo>
                <a:lnTo>
                  <a:pt x="5020" y="31432"/>
                </a:lnTo>
                <a:lnTo>
                  <a:pt x="5438" y="32149"/>
                </a:lnTo>
                <a:lnTo>
                  <a:pt x="5916" y="32866"/>
                </a:lnTo>
                <a:lnTo>
                  <a:pt x="6454" y="33463"/>
                </a:lnTo>
                <a:lnTo>
                  <a:pt x="6753" y="33703"/>
                </a:lnTo>
                <a:lnTo>
                  <a:pt x="7052" y="33942"/>
                </a:lnTo>
                <a:lnTo>
                  <a:pt x="7410" y="34121"/>
                </a:lnTo>
                <a:lnTo>
                  <a:pt x="7769" y="34300"/>
                </a:lnTo>
                <a:lnTo>
                  <a:pt x="8127" y="34420"/>
                </a:lnTo>
                <a:lnTo>
                  <a:pt x="8546" y="34479"/>
                </a:lnTo>
                <a:lnTo>
                  <a:pt x="8964" y="34539"/>
                </a:lnTo>
                <a:lnTo>
                  <a:pt x="9442" y="34479"/>
                </a:lnTo>
                <a:lnTo>
                  <a:pt x="9920" y="34420"/>
                </a:lnTo>
                <a:lnTo>
                  <a:pt x="10398" y="34300"/>
                </a:lnTo>
                <a:lnTo>
                  <a:pt x="10876" y="34121"/>
                </a:lnTo>
                <a:lnTo>
                  <a:pt x="11294" y="33882"/>
                </a:lnTo>
                <a:lnTo>
                  <a:pt x="12250" y="33344"/>
                </a:lnTo>
                <a:lnTo>
                  <a:pt x="13087" y="32746"/>
                </a:lnTo>
                <a:lnTo>
                  <a:pt x="13924" y="32029"/>
                </a:lnTo>
                <a:lnTo>
                  <a:pt x="14700" y="31253"/>
                </a:lnTo>
                <a:lnTo>
                  <a:pt x="16075" y="29818"/>
                </a:lnTo>
                <a:lnTo>
                  <a:pt x="16792" y="28982"/>
                </a:lnTo>
                <a:lnTo>
                  <a:pt x="17509" y="28026"/>
                </a:lnTo>
                <a:lnTo>
                  <a:pt x="18226" y="27129"/>
                </a:lnTo>
                <a:lnTo>
                  <a:pt x="18823" y="26173"/>
                </a:lnTo>
                <a:lnTo>
                  <a:pt x="19421" y="25158"/>
                </a:lnTo>
                <a:lnTo>
                  <a:pt x="19959" y="24142"/>
                </a:lnTo>
                <a:lnTo>
                  <a:pt x="20437" y="23066"/>
                </a:lnTo>
                <a:lnTo>
                  <a:pt x="20855" y="22050"/>
                </a:lnTo>
                <a:lnTo>
                  <a:pt x="21273" y="20915"/>
                </a:lnTo>
                <a:lnTo>
                  <a:pt x="21632" y="19839"/>
                </a:lnTo>
                <a:lnTo>
                  <a:pt x="21871" y="18704"/>
                </a:lnTo>
                <a:lnTo>
                  <a:pt x="22110" y="17569"/>
                </a:lnTo>
                <a:lnTo>
                  <a:pt x="22289" y="16433"/>
                </a:lnTo>
                <a:lnTo>
                  <a:pt x="22409" y="15298"/>
                </a:lnTo>
                <a:lnTo>
                  <a:pt x="22469" y="14163"/>
                </a:lnTo>
                <a:lnTo>
                  <a:pt x="22469" y="13027"/>
                </a:lnTo>
                <a:lnTo>
                  <a:pt x="22409" y="11952"/>
                </a:lnTo>
                <a:lnTo>
                  <a:pt x="22289" y="10876"/>
                </a:lnTo>
                <a:lnTo>
                  <a:pt x="22050" y="9920"/>
                </a:lnTo>
                <a:lnTo>
                  <a:pt x="21871" y="9442"/>
                </a:lnTo>
                <a:lnTo>
                  <a:pt x="21692" y="9024"/>
                </a:lnTo>
                <a:lnTo>
                  <a:pt x="21453" y="8605"/>
                </a:lnTo>
                <a:lnTo>
                  <a:pt x="21214" y="8247"/>
                </a:lnTo>
                <a:lnTo>
                  <a:pt x="20855" y="7888"/>
                </a:lnTo>
                <a:lnTo>
                  <a:pt x="20497" y="7589"/>
                </a:lnTo>
                <a:lnTo>
                  <a:pt x="20138" y="7350"/>
                </a:lnTo>
                <a:lnTo>
                  <a:pt x="19660" y="7111"/>
                </a:lnTo>
                <a:lnTo>
                  <a:pt x="19122" y="6932"/>
                </a:lnTo>
                <a:lnTo>
                  <a:pt x="18525" y="6753"/>
                </a:lnTo>
                <a:lnTo>
                  <a:pt x="18943" y="6574"/>
                </a:lnTo>
                <a:lnTo>
                  <a:pt x="19421" y="6335"/>
                </a:lnTo>
                <a:lnTo>
                  <a:pt x="19839" y="6036"/>
                </a:lnTo>
                <a:lnTo>
                  <a:pt x="20198" y="5737"/>
                </a:lnTo>
                <a:lnTo>
                  <a:pt x="20377" y="5498"/>
                </a:lnTo>
                <a:lnTo>
                  <a:pt x="20437" y="5319"/>
                </a:lnTo>
                <a:lnTo>
                  <a:pt x="20497" y="5140"/>
                </a:lnTo>
                <a:lnTo>
                  <a:pt x="20497" y="4960"/>
                </a:lnTo>
                <a:lnTo>
                  <a:pt x="20437" y="4781"/>
                </a:lnTo>
                <a:lnTo>
                  <a:pt x="20317" y="4602"/>
                </a:lnTo>
                <a:lnTo>
                  <a:pt x="20078" y="4422"/>
                </a:lnTo>
                <a:lnTo>
                  <a:pt x="19780" y="4303"/>
                </a:lnTo>
                <a:lnTo>
                  <a:pt x="19541" y="4243"/>
                </a:lnTo>
                <a:lnTo>
                  <a:pt x="19301" y="4183"/>
                </a:lnTo>
                <a:lnTo>
                  <a:pt x="18823" y="4243"/>
                </a:lnTo>
                <a:lnTo>
                  <a:pt x="18286" y="4363"/>
                </a:lnTo>
                <a:lnTo>
                  <a:pt x="17688" y="4542"/>
                </a:lnTo>
                <a:lnTo>
                  <a:pt x="16553" y="5020"/>
                </a:lnTo>
                <a:lnTo>
                  <a:pt x="15716" y="5438"/>
                </a:lnTo>
                <a:lnTo>
                  <a:pt x="15955" y="4661"/>
                </a:lnTo>
                <a:lnTo>
                  <a:pt x="16194" y="3825"/>
                </a:lnTo>
                <a:lnTo>
                  <a:pt x="16314" y="3048"/>
                </a:lnTo>
                <a:lnTo>
                  <a:pt x="16373" y="2212"/>
                </a:lnTo>
                <a:lnTo>
                  <a:pt x="16493" y="1435"/>
                </a:lnTo>
                <a:lnTo>
                  <a:pt x="16553" y="1016"/>
                </a:lnTo>
                <a:lnTo>
                  <a:pt x="16553" y="658"/>
                </a:lnTo>
                <a:lnTo>
                  <a:pt x="16433" y="299"/>
                </a:lnTo>
                <a:lnTo>
                  <a:pt x="16373" y="180"/>
                </a:lnTo>
                <a:lnTo>
                  <a:pt x="16314" y="120"/>
                </a:lnTo>
                <a:lnTo>
                  <a:pt x="16194" y="60"/>
                </a:lnTo>
                <a:lnTo>
                  <a:pt x="16015" y="1"/>
                </a:lnTo>
                <a:close/>
              </a:path>
            </a:pathLst>
          </a:custGeom>
          <a:solidFill>
            <a:srgbClr val="140E4F">
              <a:alpha val="57309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09600" y="579433"/>
            <a:ext cx="7979600" cy="1143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382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11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83943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292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09600" y="1905000"/>
            <a:ext cx="7979600" cy="422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FFA105"/>
              </a:buClr>
              <a:buSzPts val="2600"/>
              <a:buFont typeface="Chivo Light"/>
              <a:buChar char="༝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○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■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●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○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■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●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○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CDCFE5"/>
              </a:buClr>
              <a:buSzPts val="2600"/>
              <a:buFont typeface="Chivo Light"/>
              <a:buChar char="■"/>
              <a:defRPr sz="2600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4090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733">
                <a:solidFill>
                  <a:srgbClr val="FFC000"/>
                </a:solidFill>
                <a:latin typeface="Chivo Light"/>
                <a:ea typeface="Chivo Light"/>
                <a:cs typeface="Chivo Light"/>
                <a:sym typeface="Chivo Light"/>
              </a:defRPr>
            </a:lvl1pPr>
            <a:lvl2pPr lvl="1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algn="r">
              <a:buNone/>
              <a:defRPr sz="1733">
                <a:solidFill>
                  <a:srgbClr val="65677F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>
            <a:fld id="{F3DEA4B2-E2E5-EC4B-8E53-99553BAA93B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3" name="タイトル プレースホルダー 2">
            <a:extLst>
              <a:ext uri="{FF2B5EF4-FFF2-40B4-BE49-F238E27FC236}">
                <a16:creationId xmlns:a16="http://schemas.microsoft.com/office/drawing/2014/main" id="{89423586-E427-0F4D-8D42-04E485429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7FDBA7-782A-2543-9C32-C78DB80056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1F22A5-5CE5-054E-8905-17D7EA145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03400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3500" marR="0" lvl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buNone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kumimoji="1"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0">
                <a:solidFill>
                  <a:schemeClr val="accent2"/>
                </a:solidFill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0">
                <a:solidFill>
                  <a:schemeClr val="accent2"/>
                </a:solidFill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fld id="{F3DEA4B2-E2E5-EC4B-8E53-99553BAA93B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2214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Yu Gothic" panose="020B0400000000000000" pitchFamily="34" charset="-128"/>
          <a:ea typeface="Yu Gothic" panose="020B0400000000000000" pitchFamily="34" charset="-128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Yu Gothic" panose="020B0400000000000000" pitchFamily="34" charset="-128"/>
          <a:ea typeface="Yu Gothic" panose="020B0400000000000000" pitchFamily="34" charset="-128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8.png"/><Relationship Id="rId9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9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4.xml"/><Relationship Id="rId5" Type="http://schemas.microsoft.com/office/2007/relationships/hdphoto" Target="../media/hdphoto3.wdp"/><Relationship Id="rId10" Type="http://schemas.microsoft.com/office/2007/relationships/diagramDrawing" Target="../diagrams/drawing4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image" Target="../media/image11.png"/><Relationship Id="rId7" Type="http://schemas.openxmlformats.org/officeDocument/2006/relationships/diagramData" Target="../diagrams/data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microsoft.com/office/2007/relationships/diagramDrawing" Target="../diagrams/drawing5.xml"/><Relationship Id="rId5" Type="http://schemas.openxmlformats.org/officeDocument/2006/relationships/image" Target="../media/image13.jpeg"/><Relationship Id="rId10" Type="http://schemas.openxmlformats.org/officeDocument/2006/relationships/diagramColors" Target="../diagrams/colors5.xml"/><Relationship Id="rId4" Type="http://schemas.openxmlformats.org/officeDocument/2006/relationships/image" Target="../media/image12.jpeg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microsoft.com/office/2007/relationships/hdphoto" Target="../media/hdphoto6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microsoft.com/office/2007/relationships/hdphoto" Target="../media/hdphoto5.wdp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microsoft.com/office/2007/relationships/hdphoto" Target="../media/hdphoto7.wdp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microsoft.com/office/2007/relationships/hdphoto" Target="../media/hdphoto6.wdp"/><Relationship Id="rId5" Type="http://schemas.openxmlformats.org/officeDocument/2006/relationships/image" Target="../media/image20.png"/><Relationship Id="rId4" Type="http://schemas.microsoft.com/office/2007/relationships/hdphoto" Target="../media/hdphoto5.wdp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microsoft.com/office/2007/relationships/hdphoto" Target="../media/hdphoto8.wdp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g"/><Relationship Id="rId9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uji.net/store/" TargetMode="External"/><Relationship Id="rId3" Type="http://schemas.openxmlformats.org/officeDocument/2006/relationships/hyperlink" Target="https://www.itoen.co.jp/" TargetMode="External"/><Relationship Id="rId7" Type="http://schemas.openxmlformats.org/officeDocument/2006/relationships/hyperlink" Target="https://www.pokkasapporo-fb.jp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mac.or.jp/mail/120701/03.shtml" TargetMode="External"/><Relationship Id="rId5" Type="http://schemas.openxmlformats.org/officeDocument/2006/relationships/hyperlink" Target="http://www.bmft.jp/" TargetMode="External"/><Relationship Id="rId4" Type="http://schemas.openxmlformats.org/officeDocument/2006/relationships/hyperlink" Target="https://www.meiji.co.jp/" TargetMode="External"/><Relationship Id="rId9" Type="http://schemas.openxmlformats.org/officeDocument/2006/relationships/hyperlink" Target="https://www.sankei.com/economy/news/170808/prl1708080168-n1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8B69C-96C4-4873-8DD7-64006FDFD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669" y="1356660"/>
            <a:ext cx="7627375" cy="30916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400" b="1">
                <a:solidFill>
                  <a:schemeClr val="tx1"/>
                </a:solidFill>
                <a:latin typeface="+mj-lt"/>
                <a:ea typeface="Yu Gothic" panose="020B0400000000000000" pitchFamily="34" charset="-128"/>
              </a:rPr>
              <a:t>シズル・ワードによる予期が商品評価に与える影響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2A80C853-20D8-4F3C-8B42-D7C01907D85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212181" y="3471862"/>
            <a:ext cx="7767638" cy="2139950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kumimoji="1" lang="en-US" altLang="ja-JP" dirty="0"/>
          </a:p>
          <a:p>
            <a:pPr marL="63500" indent="0">
              <a:buNone/>
            </a:pPr>
            <a:r>
              <a:rPr kumimoji="1" lang="ja-JP" altLang="en-US" sz="1900">
                <a:latin typeface="+mj-lt"/>
              </a:rPr>
              <a:t>青山学院大学　土橋ゼミナール　井上結衣</a:t>
            </a:r>
            <a:endParaRPr lang="en-US" altLang="ja-JP" sz="1900" dirty="0">
              <a:latin typeface="+mj-lt"/>
            </a:endParaRPr>
          </a:p>
          <a:p>
            <a:pPr marL="63500" indent="0">
              <a:buNone/>
            </a:pPr>
            <a:r>
              <a:rPr kumimoji="1" lang="ja-JP" altLang="en-US" sz="1900">
                <a:latin typeface="+mj-lt"/>
              </a:rPr>
              <a:t>　　　　　　　</a:t>
            </a:r>
            <a:r>
              <a:rPr kumimoji="1" lang="en-US" altLang="ja-JP" sz="1900" dirty="0">
                <a:latin typeface="+mj-lt"/>
              </a:rPr>
              <a:t>			</a:t>
            </a:r>
            <a:r>
              <a:rPr kumimoji="1" lang="ja-JP" altLang="en-US" sz="1900">
                <a:latin typeface="+mj-lt"/>
              </a:rPr>
              <a:t>河野拓海</a:t>
            </a:r>
            <a:endParaRPr lang="en-US" altLang="ja-JP" sz="1900" dirty="0">
              <a:latin typeface="+mj-lt"/>
            </a:endParaRPr>
          </a:p>
          <a:p>
            <a:pPr marL="63500" indent="0">
              <a:buNone/>
            </a:pPr>
            <a:r>
              <a:rPr kumimoji="1" lang="ja-JP" altLang="en-US" sz="1900">
                <a:latin typeface="+mj-lt"/>
              </a:rPr>
              <a:t>　　　　　　　</a:t>
            </a:r>
            <a:r>
              <a:rPr kumimoji="1" lang="en-US" altLang="ja-JP" sz="1900" dirty="0">
                <a:latin typeface="+mj-lt"/>
              </a:rPr>
              <a:t>			</a:t>
            </a:r>
            <a:r>
              <a:rPr kumimoji="1" lang="ja-JP" altLang="en-US" sz="1900">
                <a:latin typeface="+mj-lt"/>
              </a:rPr>
              <a:t>高崎佳実</a:t>
            </a:r>
            <a:endParaRPr lang="en-US" altLang="ja-JP" sz="1900" dirty="0">
              <a:latin typeface="+mj-lt"/>
            </a:endParaRPr>
          </a:p>
          <a:p>
            <a:pPr marL="63500" indent="0">
              <a:buNone/>
            </a:pPr>
            <a:r>
              <a:rPr kumimoji="1" lang="ja-JP" altLang="en-US" sz="1900">
                <a:latin typeface="+mj-lt"/>
              </a:rPr>
              <a:t>　　　　　　　</a:t>
            </a:r>
            <a:r>
              <a:rPr kumimoji="1" lang="en-US" altLang="ja-JP" sz="1900" dirty="0">
                <a:latin typeface="+mj-lt"/>
              </a:rPr>
              <a:t>			</a:t>
            </a:r>
            <a:r>
              <a:rPr kumimoji="1" lang="ja-JP" altLang="en-US" sz="1900">
                <a:latin typeface="+mj-lt"/>
              </a:rPr>
              <a:t>谷道美紀</a:t>
            </a:r>
            <a:endParaRPr lang="en-US" altLang="ja-JP" sz="1900" dirty="0">
              <a:latin typeface="+mj-lt"/>
            </a:endParaRPr>
          </a:p>
          <a:p>
            <a:pPr marL="63500" indent="0">
              <a:buNone/>
            </a:pPr>
            <a:r>
              <a:rPr kumimoji="1" lang="ja-JP" altLang="en-US" sz="1900">
                <a:latin typeface="+mj-lt"/>
              </a:rPr>
              <a:t>　　　　　　　</a:t>
            </a:r>
            <a:r>
              <a:rPr kumimoji="1" lang="en-US" altLang="ja-JP" sz="1900" dirty="0">
                <a:latin typeface="+mj-lt"/>
              </a:rPr>
              <a:t>			</a:t>
            </a:r>
            <a:r>
              <a:rPr kumimoji="1" lang="ja-JP" altLang="en-US" sz="1900">
                <a:latin typeface="+mj-lt"/>
              </a:rPr>
              <a:t>廣田玲香</a:t>
            </a:r>
            <a:endParaRPr lang="ja-JP" altLang="en-US" sz="1900">
              <a:latin typeface="+mj-lt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48299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95CF0-4B8A-3D48-8C5B-89F7E5FC2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  <a:endParaRPr lang="en-US" altLang="ja-JP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6F7F99B-3543-8049-887E-DAB38EE3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E47AC22-B93A-8F4C-BC76-346298049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673" y="4423193"/>
            <a:ext cx="256821" cy="10089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819E81F-AA15-3045-8CF7-8B550DB5D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29539" y="1866178"/>
            <a:ext cx="7573505" cy="4679973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3B06E0D4-13C6-AB42-B69F-42A3063BFC41}"/>
              </a:ext>
            </a:extLst>
          </p:cNvPr>
          <p:cNvSpPr/>
          <p:nvPr/>
        </p:nvSpPr>
        <p:spPr>
          <a:xfrm>
            <a:off x="502088" y="2127036"/>
            <a:ext cx="3327451" cy="5248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人気シズル・ワードの推移</a:t>
            </a:r>
          </a:p>
        </p:txBody>
      </p:sp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215B4364-C88B-104B-8342-16704316C3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9407317"/>
              </p:ext>
            </p:extLst>
          </p:nvPr>
        </p:nvGraphicFramePr>
        <p:xfrm>
          <a:off x="4428670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471866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95CF0-4B8A-3D48-8C5B-89F7E5FC2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  <a:endParaRPr kumimoji="1" lang="ja-JP" altLang="en-US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B40CC4F-AADE-164C-8A74-60F2441A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070157"/>
            <a:ext cx="6257926" cy="3606528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1025329" y="5956137"/>
            <a:ext cx="6257926" cy="72172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性別・年齢に有用なシズル・ワードの分類</a:t>
            </a:r>
            <a:endParaRPr lang="ja-JP" sz="24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5" name="線吹き出し 2 (枠付き) 4">
            <a:extLst>
              <a:ext uri="{FF2B5EF4-FFF2-40B4-BE49-F238E27FC236}">
                <a16:creationId xmlns:a16="http://schemas.microsoft.com/office/drawing/2014/main" id="{A499654A-97C2-754B-916D-335346B65FFC}"/>
              </a:ext>
            </a:extLst>
          </p:cNvPr>
          <p:cNvSpPr/>
          <p:nvPr/>
        </p:nvSpPr>
        <p:spPr>
          <a:xfrm>
            <a:off x="8297562" y="1876958"/>
            <a:ext cx="2294082" cy="367337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926"/>
              <a:gd name="adj6" fmla="val -63839"/>
            </a:avLst>
          </a:prstGeom>
          <a:ln w="762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rPr>
              <a:t>60–69</a:t>
            </a:r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歳女性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みずみずしい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香りのよい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飽きのこない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rPr>
              <a:t>60–69</a:t>
            </a:r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歳男性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味わい深い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後味すっきり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美味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200">
                <a:latin typeface="Yu Gothic" panose="020B0400000000000000" pitchFamily="34" charset="-128"/>
                <a:ea typeface="Yu Gothic" panose="020B0400000000000000" pitchFamily="34" charset="-128"/>
              </a:rPr>
              <a:t>コクのある</a:t>
            </a:r>
            <a:endParaRPr kumimoji="1" lang="en-US" altLang="ja-JP" sz="22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A2C239A-3F81-1D4F-A6BB-8196C3308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97" b="97656" l="391" r="98438">
                        <a14:foregroundMark x1="14844" y1="13672" x2="14844" y2="13672"/>
                        <a14:foregroundMark x1="14844" y1="13672" x2="41016" y2="4297"/>
                        <a14:foregroundMark x1="8594" y1="22656" x2="5469" y2="46094"/>
                        <a14:foregroundMark x1="1563" y1="30469" x2="391" y2="34375"/>
                        <a14:foregroundMark x1="20313" y1="25781" x2="17578" y2="35156"/>
                        <a14:foregroundMark x1="66797" y1="70703" x2="93359" y2="91406"/>
                        <a14:foregroundMark x1="89063" y1="97656" x2="98438" y2="9101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22480" y="2717130"/>
            <a:ext cx="1993034" cy="1993034"/>
          </a:xfrm>
          <a:prstGeom prst="rect">
            <a:avLst/>
          </a:prstGeom>
        </p:spPr>
      </p:pic>
      <p:graphicFrame>
        <p:nvGraphicFramePr>
          <p:cNvPr id="9" name="図表 8">
            <a:extLst>
              <a:ext uri="{FF2B5EF4-FFF2-40B4-BE49-F238E27FC236}">
                <a16:creationId xmlns:a16="http://schemas.microsoft.com/office/drawing/2014/main" id="{2AA1719D-D4A9-7B41-80B8-81E1985BC3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8285657"/>
              </p:ext>
            </p:extLst>
          </p:nvPr>
        </p:nvGraphicFramePr>
        <p:xfrm>
          <a:off x="4428671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97146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  <a:endParaRPr lang="ja-JP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B495B93-C148-034A-9F4A-3EC080D1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847448" y="2054475"/>
            <a:ext cx="3716097" cy="3996833"/>
            <a:chOff x="7472186" y="2459538"/>
            <a:chExt cx="2738438" cy="3227645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2186" y="2459538"/>
              <a:ext cx="2738438" cy="3227645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7472186" y="2459538"/>
              <a:ext cx="785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(</a:t>
              </a:r>
              <a:r>
                <a:rPr kumimoji="1" lang="ja-JP" altLang="en-US"/>
                <a:t>例）</a:t>
              </a:r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677334" y="6389828"/>
            <a:ext cx="890852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出典：シズルワードの現状と変化  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“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Th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e current situation of “sizzle words.” 大橋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正房 (株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)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B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MFT 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4BC50278-DF17-9246-8345-A888B52EA9C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4524" y="3741867"/>
            <a:ext cx="3487224" cy="2323363"/>
          </a:xfrm>
          <a:prstGeom prst="rect">
            <a:avLst/>
          </a:prstGeom>
          <a:effectLst>
            <a:softEdge rad="342900"/>
          </a:effec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CBBF376-F074-034E-BD57-C03D3696795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938" y="2336952"/>
            <a:ext cx="3448804" cy="2297766"/>
          </a:xfrm>
          <a:prstGeom prst="rect">
            <a:avLst/>
          </a:prstGeom>
          <a:effectLst>
            <a:softEdge rad="406400"/>
          </a:effec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2C3611E-3C40-6645-9163-B98BBEC0826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0781">
            <a:off x="4653106" y="3758171"/>
            <a:ext cx="3340688" cy="2217382"/>
          </a:xfrm>
          <a:prstGeom prst="rect">
            <a:avLst/>
          </a:prstGeom>
          <a:effectLst>
            <a:softEdge rad="368300"/>
          </a:effectLst>
        </p:spPr>
      </p:pic>
      <p:sp>
        <p:nvSpPr>
          <p:cNvPr id="10" name="角丸四角形 9"/>
          <p:cNvSpPr/>
          <p:nvPr/>
        </p:nvSpPr>
        <p:spPr>
          <a:xfrm>
            <a:off x="4794183" y="2040554"/>
            <a:ext cx="4963953" cy="4971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シズル・ワードに結びつく食べ物</a:t>
            </a:r>
          </a:p>
        </p:txBody>
      </p:sp>
      <p:graphicFrame>
        <p:nvGraphicFramePr>
          <p:cNvPr id="15" name="図表 14">
            <a:extLst>
              <a:ext uri="{FF2B5EF4-FFF2-40B4-BE49-F238E27FC236}">
                <a16:creationId xmlns:a16="http://schemas.microsoft.com/office/drawing/2014/main" id="{BBC8C5BC-A62C-8447-B3EF-DFDC467844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19984858"/>
              </p:ext>
            </p:extLst>
          </p:nvPr>
        </p:nvGraphicFramePr>
        <p:xfrm>
          <a:off x="4405169" y="800934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71506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6CA5D66-E2A8-BB41-A5C3-1EE0F7E02CA8}"/>
              </a:ext>
            </a:extLst>
          </p:cNvPr>
          <p:cNvSpPr/>
          <p:nvPr/>
        </p:nvSpPr>
        <p:spPr>
          <a:xfrm rot="5400000">
            <a:off x="9310854" y="2642811"/>
            <a:ext cx="1129331" cy="1615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031A4-FBBA-480D-A754-100F6525B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3E308-1A14-0C4E-BEEB-CE067A7C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D88B00FA-D9F9-CA4B-B10B-E53FE9A95B5F}"/>
              </a:ext>
            </a:extLst>
          </p:cNvPr>
          <p:cNvGraphicFramePr/>
          <p:nvPr/>
        </p:nvGraphicFramePr>
        <p:xfrm>
          <a:off x="4414156" y="80925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E18715-53E1-014D-9388-0DE9FAFA1FA2}"/>
              </a:ext>
            </a:extLst>
          </p:cNvPr>
          <p:cNvSpPr txBox="1"/>
          <p:nvPr/>
        </p:nvSpPr>
        <p:spPr>
          <a:xfrm>
            <a:off x="281624" y="6029989"/>
            <a:ext cx="11329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加藤ら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2014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シズルワードに着目した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Twitter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上のおいしさの表現分析」</a:t>
            </a:r>
            <a:endParaRPr lang="en-US" altLang="ja-JP" sz="14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加藤ら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2015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「インターネット上のメディア毎の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『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おいしさ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』</a:t>
            </a:r>
            <a:r>
              <a:rPr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の表現比較分析」</a:t>
            </a:r>
            <a:endParaRPr lang="en-US" altLang="ja-JP" sz="14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2FC1AD2-A8B0-442E-B3F9-08BDA490FFE7}"/>
              </a:ext>
            </a:extLst>
          </p:cNvPr>
          <p:cNvSpPr/>
          <p:nvPr/>
        </p:nvSpPr>
        <p:spPr>
          <a:xfrm>
            <a:off x="1674857" y="2615556"/>
            <a:ext cx="8883443" cy="11443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  <a:latin typeface="Yu Gothic" charset="-128"/>
                <a:ea typeface="Yu Gothic" charset="-128"/>
                <a:cs typeface="Yu Gothic" charset="-128"/>
              </a:rPr>
              <a:t>インターネット上のシズル・ワードを分析し</a:t>
            </a:r>
            <a:endParaRPr lang="en-US" altLang="ja-JP" sz="2800" dirty="0">
              <a:solidFill>
                <a:schemeClr val="tx1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pPr algn="ctr"/>
            <a:r>
              <a:rPr lang="ja-JP" altLang="en-US" sz="2800" dirty="0">
                <a:solidFill>
                  <a:schemeClr val="tx1"/>
                </a:solidFill>
                <a:latin typeface="Yu Gothic" charset="-128"/>
                <a:ea typeface="Yu Gothic" charset="-128"/>
                <a:cs typeface="Yu Gothic" charset="-128"/>
              </a:rPr>
              <a:t>美味しさの表現方法を抽出</a:t>
            </a:r>
            <a:endParaRPr lang="en-US" altLang="ja-JP" sz="2800" dirty="0">
              <a:solidFill>
                <a:schemeClr val="tx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D9E1A0BB-996E-4611-95FF-AF3BC43AF841}"/>
              </a:ext>
            </a:extLst>
          </p:cNvPr>
          <p:cNvSpPr/>
          <p:nvPr/>
        </p:nvSpPr>
        <p:spPr>
          <a:xfrm>
            <a:off x="2151551" y="4274404"/>
            <a:ext cx="7930054" cy="9120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600" dirty="0">
                <a:solidFill>
                  <a:schemeClr val="tx1"/>
                </a:solidFill>
                <a:latin typeface="Yu Gothic" charset="-128"/>
                <a:ea typeface="Yu Gothic" charset="-128"/>
                <a:cs typeface="Yu Gothic" charset="-128"/>
              </a:rPr>
              <a:t>メディア毎に使用されるシズル・ワードの比較分析</a:t>
            </a:r>
            <a:endParaRPr lang="en-US" altLang="ja-JP" sz="2600" dirty="0">
              <a:solidFill>
                <a:schemeClr val="tx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3551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8494D77-7E6F-E040-8689-8A042086A7FD}"/>
              </a:ext>
            </a:extLst>
          </p:cNvPr>
          <p:cNvSpPr/>
          <p:nvPr/>
        </p:nvSpPr>
        <p:spPr>
          <a:xfrm>
            <a:off x="9171122" y="3333143"/>
            <a:ext cx="2589470" cy="35248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6CA5D66-E2A8-BB41-A5C3-1EE0F7E02CA8}"/>
              </a:ext>
            </a:extLst>
          </p:cNvPr>
          <p:cNvSpPr/>
          <p:nvPr/>
        </p:nvSpPr>
        <p:spPr>
          <a:xfrm rot="5400000">
            <a:off x="9310854" y="2642811"/>
            <a:ext cx="1129331" cy="1615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031A4-FBBA-480D-A754-100F6525B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3E308-1A14-0C4E-BEEB-CE067A7C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D88B00FA-D9F9-CA4B-B10B-E53FE9A95B5F}"/>
              </a:ext>
            </a:extLst>
          </p:cNvPr>
          <p:cNvGraphicFramePr/>
          <p:nvPr/>
        </p:nvGraphicFramePr>
        <p:xfrm>
          <a:off x="4414156" y="80925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E18715-53E1-014D-9388-0DE9FAFA1FA2}"/>
              </a:ext>
            </a:extLst>
          </p:cNvPr>
          <p:cNvSpPr txBox="1"/>
          <p:nvPr/>
        </p:nvSpPr>
        <p:spPr>
          <a:xfrm>
            <a:off x="4801265" y="6538026"/>
            <a:ext cx="11329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長谷川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ら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(2018)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「食における言語資源に基づいたシズル感に関する因子情報の抽出」</a:t>
            </a:r>
            <a:r>
              <a:rPr lang="en-US" altLang="ja-JP" sz="12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青山学院大学</a:t>
            </a:r>
            <a:endParaRPr lang="en-US" altLang="ja-JP" sz="12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1843B33-5337-4753-B6A6-037A5CDF4301}"/>
              </a:ext>
            </a:extLst>
          </p:cNvPr>
          <p:cNvSpPr/>
          <p:nvPr/>
        </p:nvSpPr>
        <p:spPr>
          <a:xfrm>
            <a:off x="734333" y="2073457"/>
            <a:ext cx="5361667" cy="5802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シズル・ワードの性質に関する情報を可視化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9405A18B-C571-9147-B995-255812B245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6215" y="3082048"/>
            <a:ext cx="6096000" cy="2649459"/>
          </a:xfrm>
          <a:prstGeom prst="rect">
            <a:avLst/>
          </a:prstGeom>
        </p:spPr>
      </p:pic>
      <p:pic>
        <p:nvPicPr>
          <p:cNvPr id="17" name="図 16" descr="テキスト が含まれている画像&#10;&#10;&#10;&#10;自動的に生成された説明">
            <a:extLst>
              <a:ext uri="{FF2B5EF4-FFF2-40B4-BE49-F238E27FC236}">
                <a16:creationId xmlns:a16="http://schemas.microsoft.com/office/drawing/2014/main" id="{E9B63BFF-0509-724C-9293-A271104014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1623" y="2769738"/>
            <a:ext cx="5938210" cy="307038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B0A49C4-BE44-0C42-84D7-D1C69E91564B}"/>
              </a:ext>
            </a:extLst>
          </p:cNvPr>
          <p:cNvSpPr txBox="1"/>
          <p:nvPr/>
        </p:nvSpPr>
        <p:spPr>
          <a:xfrm>
            <a:off x="1921166" y="586407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因子と関連語句の関係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89D5DB3-A21F-A942-9F68-DE4348B36A99}"/>
              </a:ext>
            </a:extLst>
          </p:cNvPr>
          <p:cNvSpPr txBox="1"/>
          <p:nvPr/>
        </p:nvSpPr>
        <p:spPr>
          <a:xfrm>
            <a:off x="7231556" y="585915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因子とシズル・ワードの関係</a:t>
            </a:r>
          </a:p>
        </p:txBody>
      </p:sp>
    </p:spTree>
    <p:extLst>
      <p:ext uri="{BB962C8B-B14F-4D97-AF65-F5344CB8AC3E}">
        <p14:creationId xmlns:p14="http://schemas.microsoft.com/office/powerpoint/2010/main" val="3915707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5031A4-FBBA-480D-A754-100F6525B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3E308-1A14-0C4E-BEEB-CE067A7C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8C0284E3-B9C5-7940-A41B-FBCA34965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6698818"/>
              </p:ext>
            </p:extLst>
          </p:nvPr>
        </p:nvGraphicFramePr>
        <p:xfrm>
          <a:off x="4414156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図形グループ 8"/>
          <p:cNvGrpSpPr/>
          <p:nvPr/>
        </p:nvGrpSpPr>
        <p:grpSpPr>
          <a:xfrm>
            <a:off x="839065" y="2099040"/>
            <a:ext cx="10513870" cy="1697636"/>
            <a:chOff x="888798" y="2099040"/>
            <a:chExt cx="9502011" cy="1697636"/>
          </a:xfrm>
        </p:grpSpPr>
        <p:sp>
          <p:nvSpPr>
            <p:cNvPr id="8" name="角丸四角形 7">
              <a:extLst>
                <a:ext uri="{FF2B5EF4-FFF2-40B4-BE49-F238E27FC236}">
                  <a16:creationId xmlns:a16="http://schemas.microsoft.com/office/drawing/2014/main" id="{C638DBA4-56A6-354B-A2B6-DC79A72A0E1C}"/>
                </a:ext>
              </a:extLst>
            </p:cNvPr>
            <p:cNvSpPr/>
            <p:nvPr/>
          </p:nvSpPr>
          <p:spPr>
            <a:xfrm>
              <a:off x="888798" y="2099040"/>
              <a:ext cx="9502011" cy="169763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76C28DA-7601-D246-A9E4-D62DBCA43FD9}"/>
                </a:ext>
              </a:extLst>
            </p:cNvPr>
            <p:cNvSpPr txBox="1"/>
            <p:nvPr/>
          </p:nvSpPr>
          <p:spPr>
            <a:xfrm>
              <a:off x="1177189" y="3407618"/>
              <a:ext cx="6241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>
                  <a:latin typeface="Yu Gothic" panose="020B0400000000000000" pitchFamily="34" charset="-128"/>
                  <a:ea typeface="Yu Gothic" panose="020B0400000000000000" pitchFamily="34" charset="-128"/>
                </a:rPr>
                <a:t>「</a:t>
              </a:r>
              <a:r>
                <a:rPr lang="ja-JP" altLang="ja-JP" sz="1400">
                  <a:latin typeface="Yu Gothic" panose="020B0400000000000000" pitchFamily="34" charset="-128"/>
                  <a:ea typeface="Yu Gothic" panose="020B0400000000000000" pitchFamily="34" charset="-128"/>
                </a:rPr>
                <a:t>米菓</a:t>
              </a:r>
              <a:r>
                <a:rPr lang="ja-JP" altLang="en-US" sz="1400">
                  <a:latin typeface="Yu Gothic" panose="020B0400000000000000" pitchFamily="34" charset="-128"/>
                  <a:ea typeface="Yu Gothic" panose="020B0400000000000000" pitchFamily="34" charset="-128"/>
                </a:rPr>
                <a:t>を対象としたシズル語の印象評価」</a:t>
              </a:r>
              <a:r>
                <a:rPr lang="ja-JP" altLang="en-US" sz="1200">
                  <a:latin typeface="Yu Gothic" panose="020B0400000000000000" pitchFamily="34" charset="-128"/>
                  <a:ea typeface="Yu Gothic" panose="020B0400000000000000" pitchFamily="34" charset="-128"/>
                </a:rPr>
                <a:t>（石橋</a:t>
              </a:r>
              <a:r>
                <a:rPr lang="en-US" altLang="ja-JP" sz="12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, 2015</a:t>
              </a:r>
              <a:r>
                <a:rPr lang="ja-JP" altLang="en-US" sz="12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）</a:t>
              </a:r>
              <a:endParaRPr kumimoji="1" lang="ja-JP" altLang="en-US" sz="1400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1011153" y="2676385"/>
              <a:ext cx="92573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dirty="0">
                  <a:latin typeface="Yu Gothic" charset="-128"/>
                  <a:ea typeface="Yu Gothic" charset="-128"/>
                  <a:cs typeface="Yu Gothic" charset="-128"/>
                </a:rPr>
                <a:t>硬さの異なる米菓によって、適切であると評価される</a:t>
              </a:r>
              <a:r>
                <a:rPr kumimoji="1" lang="ja-JP" altLang="en-US" sz="2400" u="sng" dirty="0">
                  <a:latin typeface="Yu Gothic" charset="-128"/>
                  <a:ea typeface="Yu Gothic" charset="-128"/>
                  <a:cs typeface="Yu Gothic" charset="-128"/>
                </a:rPr>
                <a:t>オノマトペ</a:t>
              </a:r>
              <a:r>
                <a:rPr kumimoji="1" lang="ja-JP" altLang="en-US" sz="2400" dirty="0">
                  <a:latin typeface="Yu Gothic" charset="-128"/>
                  <a:ea typeface="Yu Gothic" charset="-128"/>
                  <a:cs typeface="Yu Gothic" charset="-128"/>
                </a:rPr>
                <a:t>は異なる。</a:t>
              </a:r>
            </a:p>
          </p:txBody>
        </p:sp>
      </p:grpSp>
      <p:sp>
        <p:nvSpPr>
          <p:cNvPr id="4" name="雲形吹き出し 3">
            <a:extLst>
              <a:ext uri="{FF2B5EF4-FFF2-40B4-BE49-F238E27FC236}">
                <a16:creationId xmlns:a16="http://schemas.microsoft.com/office/drawing/2014/main" id="{C4B6B4BF-CDE0-3446-86F4-73EC092DB04C}"/>
              </a:ext>
            </a:extLst>
          </p:cNvPr>
          <p:cNvSpPr/>
          <p:nvPr/>
        </p:nvSpPr>
        <p:spPr>
          <a:xfrm>
            <a:off x="1962208" y="4374021"/>
            <a:ext cx="7899816" cy="2017761"/>
          </a:xfrm>
          <a:prstGeom prst="cloudCallout">
            <a:avLst>
              <a:gd name="adj1" fmla="val 40074"/>
              <a:gd name="adj2" fmla="val -106009"/>
            </a:avLst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オノマトペは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シズル・ワードと関連している！</a:t>
            </a:r>
          </a:p>
        </p:txBody>
      </p:sp>
    </p:spTree>
    <p:extLst>
      <p:ext uri="{BB962C8B-B14F-4D97-AF65-F5344CB8AC3E}">
        <p14:creationId xmlns:p14="http://schemas.microsoft.com/office/powerpoint/2010/main" val="4148203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7993117" y="2358941"/>
            <a:ext cx="4035973" cy="35971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031A4-FBBA-480D-A754-100F6525B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74CFD2-EC6B-47D3-8487-E29F4750F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755" y="2358941"/>
            <a:ext cx="11029615" cy="460653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3600" b="1" dirty="0">
                <a:solidFill>
                  <a:schemeClr val="tx1"/>
                </a:solidFill>
              </a:rPr>
              <a:t>「オノマトペ」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</a:rPr>
              <a:t>　　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・食感系のシズル・ワードはオノマトペが多い　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    	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　</a:t>
            </a:r>
            <a:r>
              <a:rPr lang="ja-JP" altLang="en-US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（</a:t>
            </a:r>
            <a:r>
              <a:rPr lang="en-US" altLang="ja-JP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BMFT (2016)</a:t>
            </a:r>
            <a:r>
              <a:rPr lang="ja-JP" altLang="en-US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“</a:t>
            </a:r>
            <a:r>
              <a:rPr lang="en-US" altLang="ja-JP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SIZZLE</a:t>
            </a:r>
            <a:r>
              <a:rPr lang="ja-JP" altLang="en-US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WORD</a:t>
            </a:r>
            <a:r>
              <a:rPr lang="ja-JP" altLang="en-US" sz="15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「おいしいを感じる言葉」調査報告）</a:t>
            </a:r>
            <a:endParaRPr lang="en-US" altLang="ja-JP" sz="15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buNone/>
            </a:pPr>
            <a:endParaRPr lang="en-US" altLang="ja-JP" sz="15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buNone/>
            </a:pPr>
            <a:r>
              <a:rPr lang="ja-JP" altLang="en-US" sz="2400" b="1" dirty="0">
                <a:solidFill>
                  <a:schemeClr val="tx1"/>
                </a:solidFill>
              </a:rPr>
              <a:t>　　</a:t>
            </a:r>
            <a:r>
              <a:rPr lang="ja-JP" altLang="en-US" sz="2400" dirty="0">
                <a:solidFill>
                  <a:schemeClr val="tx1"/>
                </a:solidFill>
              </a:rPr>
              <a:t>・オノマトペは商品選好に正の影響を与えている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/>
                </a:solidFill>
              </a:rPr>
              <a:t>　</a:t>
            </a:r>
            <a:r>
              <a:rPr lang="en-US" altLang="ja-JP" sz="2400" dirty="0">
                <a:solidFill>
                  <a:schemeClr val="tx1"/>
                </a:solidFill>
              </a:rPr>
              <a:t>		</a:t>
            </a:r>
            <a:endParaRPr kumimoji="1" lang="ja-JP" altLang="en-US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3E308-1A14-0C4E-BEEB-CE067A7C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CB08FC6A-4325-AD49-A4C9-7F48791308A3}"/>
              </a:ext>
            </a:extLst>
          </p:cNvPr>
          <p:cNvGraphicFramePr/>
          <p:nvPr/>
        </p:nvGraphicFramePr>
        <p:xfrm>
          <a:off x="4414156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図 7">
            <a:extLst>
              <a:ext uri="{FF2B5EF4-FFF2-40B4-BE49-F238E27FC236}">
                <a16:creationId xmlns:a16="http://schemas.microsoft.com/office/drawing/2014/main" id="{199F18DD-4AAA-2A4D-B36B-B040D1E980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98825" y="2518150"/>
            <a:ext cx="4911428" cy="3114821"/>
          </a:xfrm>
          <a:prstGeom prst="rect">
            <a:avLst/>
          </a:prstGeom>
        </p:spPr>
      </p:pic>
      <p:sp>
        <p:nvSpPr>
          <p:cNvPr id="9" name="ドーナツ 8">
            <a:extLst>
              <a:ext uri="{FF2B5EF4-FFF2-40B4-BE49-F238E27FC236}">
                <a16:creationId xmlns:a16="http://schemas.microsoft.com/office/drawing/2014/main" id="{C0CF4DDA-8896-D443-ADDE-8B2A3022DC12}"/>
              </a:ext>
            </a:extLst>
          </p:cNvPr>
          <p:cNvSpPr/>
          <p:nvPr/>
        </p:nvSpPr>
        <p:spPr>
          <a:xfrm>
            <a:off x="10238394" y="3941088"/>
            <a:ext cx="1052508" cy="966774"/>
          </a:xfrm>
          <a:prstGeom prst="donut">
            <a:avLst>
              <a:gd name="adj" fmla="val 6300"/>
            </a:avLst>
          </a:prstGeom>
          <a:solidFill>
            <a:srgbClr val="FF0000">
              <a:alpha val="7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7959" y="5601767"/>
            <a:ext cx="3531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Yu Gothic" charset="-128"/>
                <a:ea typeface="Yu Gothic" charset="-128"/>
                <a:cs typeface="Yu Gothic" charset="-128"/>
              </a:rPr>
              <a:t>各商品カテゴリーに最も影響のあるオノマトペ</a:t>
            </a:r>
            <a:endParaRPr lang="en-US" altLang="ja-JP" sz="1200" b="1" dirty="0"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en-US" altLang="ja-JP" sz="1200" dirty="0">
                <a:latin typeface="Yu Gothic" charset="-128"/>
                <a:ea typeface="Yu Gothic" charset="-128"/>
                <a:cs typeface="Yu Gothic" charset="-128"/>
              </a:rPr>
              <a:t>		</a:t>
            </a:r>
            <a:endParaRPr kumimoji="1" lang="ja-JP" altLang="en-US" sz="1200" dirty="0">
              <a:solidFill>
                <a:schemeClr val="accent5">
                  <a:lumMod val="40000"/>
                  <a:lumOff val="60000"/>
                </a:schemeClr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endParaRPr kumimoji="1" lang="ja-JP" altLang="en-US" sz="1200" dirty="0">
              <a:latin typeface="Yu Gothic" charset="-128"/>
              <a:ea typeface="Yu Gothic" charset="-128"/>
              <a:cs typeface="Yu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74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9EB7DC9-2D9F-4D41-8D83-6B041ACF5AA1}"/>
              </a:ext>
            </a:extLst>
          </p:cNvPr>
          <p:cNvSpPr/>
          <p:nvPr/>
        </p:nvSpPr>
        <p:spPr>
          <a:xfrm>
            <a:off x="8975187" y="2706389"/>
            <a:ext cx="1966092" cy="1466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031A4-FBBA-480D-A754-100F6525B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3E308-1A14-0C4E-BEEB-CE067A7C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9" name="図表 8">
            <a:extLst>
              <a:ext uri="{FF2B5EF4-FFF2-40B4-BE49-F238E27FC236}">
                <a16:creationId xmlns:a16="http://schemas.microsoft.com/office/drawing/2014/main" id="{1E0E9DF8-71FE-7D4C-9004-E371AB7C92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2856059"/>
              </p:ext>
            </p:extLst>
          </p:nvPr>
        </p:nvGraphicFramePr>
        <p:xfrm>
          <a:off x="4443185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41B5C02-ABDE-934D-AC10-A91C26A17EE0}"/>
              </a:ext>
            </a:extLst>
          </p:cNvPr>
          <p:cNvGrpSpPr/>
          <p:nvPr/>
        </p:nvGrpSpPr>
        <p:grpSpPr>
          <a:xfrm>
            <a:off x="1595323" y="3266307"/>
            <a:ext cx="10303411" cy="1798404"/>
            <a:chOff x="1888589" y="2374881"/>
            <a:chExt cx="10303411" cy="1798404"/>
          </a:xfrm>
        </p:grpSpPr>
        <p:sp>
          <p:nvSpPr>
            <p:cNvPr id="6" name="角丸四角形 5">
              <a:extLst>
                <a:ext uri="{FF2B5EF4-FFF2-40B4-BE49-F238E27FC236}">
                  <a16:creationId xmlns:a16="http://schemas.microsoft.com/office/drawing/2014/main" id="{7D0D6D78-CADE-BC40-9964-32469DC60502}"/>
                </a:ext>
              </a:extLst>
            </p:cNvPr>
            <p:cNvSpPr/>
            <p:nvPr/>
          </p:nvSpPr>
          <p:spPr>
            <a:xfrm>
              <a:off x="1888589" y="2374881"/>
              <a:ext cx="8669711" cy="179840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商品パッケージに情報系シズル・ワードを提示し、</a:t>
              </a:r>
              <a:endPara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lang="ja-JP" altLang="en-US" sz="2400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実食させると、何も提示しない時よりも</a:t>
              </a:r>
              <a:endPara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lang="ja-JP" altLang="en-US" sz="2400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味の評価と再購買の面で商品評価が上がる</a:t>
              </a:r>
              <a:endPara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endPara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B4B32AA-42BF-1047-A49A-9F220CF29849}"/>
                </a:ext>
              </a:extLst>
            </p:cNvPr>
            <p:cNvSpPr txBox="1"/>
            <p:nvPr/>
          </p:nvSpPr>
          <p:spPr>
            <a:xfrm>
              <a:off x="2644092" y="3776935"/>
              <a:ext cx="95479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400">
                  <a:latin typeface="Yu Gothic" panose="020B0400000000000000" pitchFamily="34" charset="-128"/>
                  <a:ea typeface="Yu Gothic" panose="020B0400000000000000" pitchFamily="34" charset="-128"/>
                </a:rPr>
                <a:t>「商品名に含まれた情報が実食時に商品評価と再購買に与える影響」（勝木ら</a:t>
              </a:r>
              <a:r>
                <a:rPr lang="en-US" altLang="ja-JP" sz="1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,2017 </a:t>
              </a:r>
              <a:r>
                <a:rPr lang="ja-JP" altLang="en-US" sz="1400">
                  <a:latin typeface="Yu Gothic" panose="020B0400000000000000" pitchFamily="34" charset="-128"/>
                  <a:ea typeface="Yu Gothic" panose="020B0400000000000000" pitchFamily="34" charset="-128"/>
                </a:rPr>
                <a:t>）</a:t>
              </a:r>
              <a:endPara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5135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4E3BE-DBBE-A243-9071-27D19448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99215EE-B8D0-C349-AD63-1CA61E99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7F87B6-79DD-9F41-89AA-1DA3BD685B92}"/>
              </a:ext>
            </a:extLst>
          </p:cNvPr>
          <p:cNvSpPr txBox="1"/>
          <p:nvPr/>
        </p:nvSpPr>
        <p:spPr>
          <a:xfrm>
            <a:off x="5014210" y="1474941"/>
            <a:ext cx="184730" cy="2883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endParaRPr lang="ja-JP" altLang="en-US" sz="1400">
              <a:solidFill>
                <a:schemeClr val="bg2">
                  <a:lumMod val="7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C8FCAE7-7A63-E040-8434-FDBF36A6B36B}"/>
              </a:ext>
            </a:extLst>
          </p:cNvPr>
          <p:cNvGrpSpPr/>
          <p:nvPr/>
        </p:nvGrpSpPr>
        <p:grpSpPr>
          <a:xfrm>
            <a:off x="745684" y="3038214"/>
            <a:ext cx="1714175" cy="2475752"/>
            <a:chOff x="773575" y="2906595"/>
            <a:chExt cx="2136504" cy="2787418"/>
          </a:xfrm>
        </p:grpSpPr>
        <p:sp>
          <p:nvSpPr>
            <p:cNvPr id="3" name="角丸四角形 2">
              <a:extLst>
                <a:ext uri="{FF2B5EF4-FFF2-40B4-BE49-F238E27FC236}">
                  <a16:creationId xmlns:a16="http://schemas.microsoft.com/office/drawing/2014/main" id="{A80ABA0C-A08D-5848-8ABC-01FD00A0E547}"/>
                </a:ext>
              </a:extLst>
            </p:cNvPr>
            <p:cNvSpPr/>
            <p:nvPr/>
          </p:nvSpPr>
          <p:spPr>
            <a:xfrm>
              <a:off x="773575" y="2906595"/>
              <a:ext cx="2136504" cy="2787418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661B2F1-3132-9F4B-952E-16523B08EF4F}"/>
                </a:ext>
              </a:extLst>
            </p:cNvPr>
            <p:cNvSpPr txBox="1"/>
            <p:nvPr/>
          </p:nvSpPr>
          <p:spPr>
            <a:xfrm>
              <a:off x="1310474" y="3243288"/>
              <a:ext cx="861774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シズル・ワードについて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CCD73CB-F69A-2E43-939C-3EEAD58B28D0}"/>
              </a:ext>
            </a:extLst>
          </p:cNvPr>
          <p:cNvGrpSpPr/>
          <p:nvPr/>
        </p:nvGrpSpPr>
        <p:grpSpPr>
          <a:xfrm>
            <a:off x="2885540" y="3038214"/>
            <a:ext cx="1714175" cy="2475752"/>
            <a:chOff x="3534168" y="2906595"/>
            <a:chExt cx="2136505" cy="2787418"/>
          </a:xfrm>
        </p:grpSpPr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AE24F07E-2D8E-9541-AE07-2C6E6EC417B1}"/>
                </a:ext>
              </a:extLst>
            </p:cNvPr>
            <p:cNvSpPr/>
            <p:nvPr/>
          </p:nvSpPr>
          <p:spPr>
            <a:xfrm>
              <a:off x="3534168" y="2906595"/>
              <a:ext cx="2136505" cy="278741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E9FF24F-E62A-E349-8C56-795FDF5EF080}"/>
                </a:ext>
              </a:extLst>
            </p:cNvPr>
            <p:cNvSpPr txBox="1"/>
            <p:nvPr/>
          </p:nvSpPr>
          <p:spPr>
            <a:xfrm>
              <a:off x="4263866" y="3243288"/>
              <a:ext cx="677108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印象評価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D1B2408-55B0-0846-81C1-764B3A555215}"/>
              </a:ext>
            </a:extLst>
          </p:cNvPr>
          <p:cNvGrpSpPr/>
          <p:nvPr/>
        </p:nvGrpSpPr>
        <p:grpSpPr>
          <a:xfrm>
            <a:off x="5025398" y="3038214"/>
            <a:ext cx="1714175" cy="2475751"/>
            <a:chOff x="6152383" y="2904343"/>
            <a:chExt cx="2136505" cy="2787417"/>
          </a:xfrm>
        </p:grpSpPr>
        <p:sp>
          <p:nvSpPr>
            <p:cNvPr id="16" name="角丸四角形 15">
              <a:extLst>
                <a:ext uri="{FF2B5EF4-FFF2-40B4-BE49-F238E27FC236}">
                  <a16:creationId xmlns:a16="http://schemas.microsoft.com/office/drawing/2014/main" id="{2AFF1E62-898A-8345-8606-A49338D653E4}"/>
                </a:ext>
              </a:extLst>
            </p:cNvPr>
            <p:cNvSpPr/>
            <p:nvPr/>
          </p:nvSpPr>
          <p:spPr>
            <a:xfrm>
              <a:off x="6152383" y="2904343"/>
              <a:ext cx="2136505" cy="2787417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6B249D1-BB83-BF46-B553-BD5F41432326}"/>
                </a:ext>
              </a:extLst>
            </p:cNvPr>
            <p:cNvSpPr txBox="1"/>
            <p:nvPr/>
          </p:nvSpPr>
          <p:spPr>
            <a:xfrm>
              <a:off x="6860056" y="3243288"/>
              <a:ext cx="677108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商品選好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FC6319B-FFF8-8D46-9C03-3FD5948FFC1D}"/>
              </a:ext>
            </a:extLst>
          </p:cNvPr>
          <p:cNvGrpSpPr/>
          <p:nvPr/>
        </p:nvGrpSpPr>
        <p:grpSpPr>
          <a:xfrm>
            <a:off x="7257281" y="3036214"/>
            <a:ext cx="1714175" cy="2477751"/>
            <a:chOff x="8841665" y="2904344"/>
            <a:chExt cx="2136505" cy="2789669"/>
          </a:xfrm>
        </p:grpSpPr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30F49110-5AE3-944C-AAE2-2FB8232AD514}"/>
                </a:ext>
              </a:extLst>
            </p:cNvPr>
            <p:cNvSpPr/>
            <p:nvPr/>
          </p:nvSpPr>
          <p:spPr>
            <a:xfrm>
              <a:off x="8841665" y="2904344"/>
              <a:ext cx="2136505" cy="2789669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A1B6A5BE-529C-B647-80C3-D242678C185D}"/>
                </a:ext>
              </a:extLst>
            </p:cNvPr>
            <p:cNvSpPr txBox="1"/>
            <p:nvPr/>
          </p:nvSpPr>
          <p:spPr>
            <a:xfrm>
              <a:off x="9487952" y="3328111"/>
              <a:ext cx="843931" cy="193988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商品評価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DBF0661-64CC-2A47-BFEB-8CDFFF844F64}"/>
              </a:ext>
            </a:extLst>
          </p:cNvPr>
          <p:cNvGrpSpPr/>
          <p:nvPr/>
        </p:nvGrpSpPr>
        <p:grpSpPr>
          <a:xfrm>
            <a:off x="5260791" y="2170949"/>
            <a:ext cx="3511887" cy="4389508"/>
            <a:chOff x="6445770" y="2008682"/>
            <a:chExt cx="4377128" cy="4942091"/>
          </a:xfrm>
        </p:grpSpPr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2F18D05F-948C-194D-BB3D-69EF3AC14AB9}"/>
                </a:ext>
              </a:extLst>
            </p:cNvPr>
            <p:cNvCxnSpPr>
              <a:cxnSpLocks/>
            </p:cNvCxnSpPr>
            <p:nvPr/>
          </p:nvCxnSpPr>
          <p:spPr>
            <a:xfrm>
              <a:off x="8559384" y="2008682"/>
              <a:ext cx="0" cy="4942091"/>
            </a:xfrm>
            <a:prstGeom prst="line">
              <a:avLst/>
            </a:prstGeom>
            <a:ln w="762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F36C00AD-828D-7849-A53C-2A3E9481469B}"/>
                </a:ext>
              </a:extLst>
            </p:cNvPr>
            <p:cNvCxnSpPr/>
            <p:nvPr/>
          </p:nvCxnSpPr>
          <p:spPr>
            <a:xfrm flipH="1">
              <a:off x="6445770" y="2548328"/>
              <a:ext cx="184311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271D1932-D219-2D42-A3F4-B9312F449EF6}"/>
                </a:ext>
              </a:extLst>
            </p:cNvPr>
            <p:cNvCxnSpPr>
              <a:cxnSpLocks/>
            </p:cNvCxnSpPr>
            <p:nvPr/>
          </p:nvCxnSpPr>
          <p:spPr>
            <a:xfrm>
              <a:off x="8835102" y="2548328"/>
              <a:ext cx="1987796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49CC7E9-74EC-874A-96BF-CCBCADF5D011}"/>
                </a:ext>
              </a:extLst>
            </p:cNvPr>
            <p:cNvSpPr txBox="1"/>
            <p:nvPr/>
          </p:nvSpPr>
          <p:spPr>
            <a:xfrm>
              <a:off x="6860055" y="2086663"/>
              <a:ext cx="1490400" cy="51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実食前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5484C37-4F6D-484F-8388-C4469563DC1A}"/>
                </a:ext>
              </a:extLst>
            </p:cNvPr>
            <p:cNvSpPr txBox="1"/>
            <p:nvPr/>
          </p:nvSpPr>
          <p:spPr>
            <a:xfrm>
              <a:off x="8841665" y="2086662"/>
              <a:ext cx="1490215" cy="51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実食後</a:t>
              </a: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191FAED-78A5-9D47-BCD2-1D440EDCF8C8}"/>
              </a:ext>
            </a:extLst>
          </p:cNvPr>
          <p:cNvGrpSpPr/>
          <p:nvPr/>
        </p:nvGrpSpPr>
        <p:grpSpPr>
          <a:xfrm>
            <a:off x="9301164" y="3035213"/>
            <a:ext cx="1714175" cy="2477751"/>
            <a:chOff x="8841665" y="2904344"/>
            <a:chExt cx="2136505" cy="2789669"/>
          </a:xfrm>
        </p:grpSpPr>
        <p:sp>
          <p:nvSpPr>
            <p:cNvPr id="26" name="角丸四角形 25">
              <a:extLst>
                <a:ext uri="{FF2B5EF4-FFF2-40B4-BE49-F238E27FC236}">
                  <a16:creationId xmlns:a16="http://schemas.microsoft.com/office/drawing/2014/main" id="{8AD04D19-C89F-8445-9B90-D471A1C94344}"/>
                </a:ext>
              </a:extLst>
            </p:cNvPr>
            <p:cNvSpPr/>
            <p:nvPr/>
          </p:nvSpPr>
          <p:spPr>
            <a:xfrm>
              <a:off x="8841665" y="2904344"/>
              <a:ext cx="2136505" cy="2789669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EAA6512-E7C0-5443-8482-D656B4EF37CE}"/>
                </a:ext>
              </a:extLst>
            </p:cNvPr>
            <p:cNvSpPr txBox="1"/>
            <p:nvPr/>
          </p:nvSpPr>
          <p:spPr>
            <a:xfrm>
              <a:off x="9181068" y="3328111"/>
              <a:ext cx="1457699" cy="19398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今回の</a:t>
              </a:r>
              <a:endParaRPr kumimoji="1" lang="en-US" altLang="ja-JP" sz="32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3200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研究</a:t>
              </a:r>
            </a:p>
          </p:txBody>
        </p:sp>
      </p:grpSp>
      <p:sp>
        <p:nvSpPr>
          <p:cNvPr id="30" name="右矢印 29"/>
          <p:cNvSpPr/>
          <p:nvPr/>
        </p:nvSpPr>
        <p:spPr>
          <a:xfrm>
            <a:off x="2200739" y="4273088"/>
            <a:ext cx="751723" cy="7567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右矢印 37"/>
          <p:cNvSpPr/>
          <p:nvPr/>
        </p:nvSpPr>
        <p:spPr>
          <a:xfrm>
            <a:off x="4388201" y="4273088"/>
            <a:ext cx="751723" cy="7567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右矢印 38"/>
          <p:cNvSpPr/>
          <p:nvPr/>
        </p:nvSpPr>
        <p:spPr>
          <a:xfrm>
            <a:off x="6590549" y="4273087"/>
            <a:ext cx="751723" cy="75674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右矢印 39"/>
          <p:cNvSpPr/>
          <p:nvPr/>
        </p:nvSpPr>
        <p:spPr>
          <a:xfrm>
            <a:off x="8746532" y="4273087"/>
            <a:ext cx="751723" cy="756745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25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A26450-AF50-6540-A3C6-413BBAD32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900">
                <a:latin typeface="Yu Gothic" panose="020B0400000000000000" pitchFamily="34" charset="-128"/>
                <a:ea typeface="Yu Gothic" panose="020B0400000000000000" pitchFamily="34" charset="-128"/>
              </a:rPr>
              <a:t>問題意識</a:t>
            </a:r>
            <a:r>
              <a:rPr lang="ja-JP" altLang="en-US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5CE46F8-F8E2-384C-852A-DE2D89DDE7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84665" indent="0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・シズル・ワードやオノマトペは、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商品選好や実食後の評価において正の影響を与えている。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endParaRPr lang="en-US" altLang="ja-JP" sz="8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en-US" altLang="ja-JP" sz="8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							     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正の影響だけなのか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 algn="ctr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負の影響もあるのではないか？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F6E74BB-48A0-1449-8535-6411471E9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ホームベース 2">
            <a:extLst>
              <a:ext uri="{FF2B5EF4-FFF2-40B4-BE49-F238E27FC236}">
                <a16:creationId xmlns:a16="http://schemas.microsoft.com/office/drawing/2014/main" id="{621B3385-2E3C-0142-A15E-964EA7FEAB94}"/>
              </a:ext>
            </a:extLst>
          </p:cNvPr>
          <p:cNvSpPr/>
          <p:nvPr/>
        </p:nvSpPr>
        <p:spPr>
          <a:xfrm>
            <a:off x="2500293" y="3524143"/>
            <a:ext cx="1358786" cy="662553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/>
              <a:t>しかし</a:t>
            </a: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69D9ED3E-7999-CA4B-959F-405DB32B903E}"/>
              </a:ext>
            </a:extLst>
          </p:cNvPr>
          <p:cNvSpPr/>
          <p:nvPr/>
        </p:nvSpPr>
        <p:spPr>
          <a:xfrm>
            <a:off x="2286340" y="4852197"/>
            <a:ext cx="7619318" cy="159502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38100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シズル・ワードが商品評価に</a:t>
            </a:r>
            <a:endParaRPr lang="en-US" altLang="ja-JP" sz="26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正の影響および負の影響を与える状況が</a:t>
            </a:r>
            <a:endParaRPr lang="en-US" altLang="ja-JP" sz="26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6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明らかになっていない</a:t>
            </a:r>
            <a:endParaRPr lang="en-US" altLang="ja-JP" sz="26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111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07EA8A62-3610-E94A-A126-3893CC11FA83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0850800" y="6132200"/>
            <a:ext cx="731600" cy="524800"/>
          </a:xfrm>
        </p:spPr>
        <p:txBody>
          <a:bodyPr/>
          <a:lstStyle/>
          <a:p>
            <a:fld id="{D57F1E4F-1CFF-5643-939E-217C01CDF565}" type="slidenum">
              <a:rPr lang="en-US" sz="1800" smtClean="0">
                <a:latin typeface="Yu Gothic" panose="020B0400000000000000" pitchFamily="34" charset="-128"/>
                <a:ea typeface="Yu Gothic" panose="020B0400000000000000" pitchFamily="34" charset="-128"/>
              </a:rPr>
              <a:pPr/>
              <a:t>2</a:t>
            </a:fld>
            <a:endParaRPr lang="en-US" sz="18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C310419-EBD2-314E-B89D-65AA35749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98E45D-DEA9-EC44-9C76-EA03C8F03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40114"/>
            <a:ext cx="7979600" cy="449208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buFont typeface="+mj-lt"/>
              <a:buAutoNum type="arabicPeriod"/>
            </a:pPr>
            <a:r>
              <a:rPr kumimoji="1" lang="ja-JP" altLang="en-US" sz="280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研究</a:t>
            </a:r>
            <a:r>
              <a:rPr lang="ja-JP" altLang="en-US" sz="280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概要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現状分析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問題意識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研究目的・研究意義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仮説検証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考察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インプリケーション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kumimoji="1"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今後の課題</a:t>
            </a:r>
            <a:endParaRPr lang="en-US" altLang="ja-JP" sz="2800" dirty="0">
              <a:solidFill>
                <a:schemeClr val="tx2">
                  <a:lumMod val="1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>
              <a:buFont typeface="+mj-lt"/>
              <a:buAutoNum type="arabicPeriod"/>
            </a:pPr>
            <a:r>
              <a:rPr lang="ja-JP" altLang="en-US" sz="2800" dirty="0">
                <a:solidFill>
                  <a:schemeClr val="tx2">
                    <a:lumMod val="1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3263583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E8CDA0-487C-47FD-843E-60DC4577D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研究目的・研究意義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886E11A6-07AF-544F-B341-CC8B4E66D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B7FB41C0-3AC7-E94D-BC22-1400B9B4EC44}"/>
              </a:ext>
            </a:extLst>
          </p:cNvPr>
          <p:cNvSpPr/>
          <p:nvPr/>
        </p:nvSpPr>
        <p:spPr>
          <a:xfrm>
            <a:off x="2007030" y="2559786"/>
            <a:ext cx="8177939" cy="147233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38100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研究目的</a:t>
            </a: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】</a:t>
            </a:r>
          </a:p>
          <a:p>
            <a:pPr marL="84665" indent="0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シズル・ワードが実食時に商品評価に与える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正および負の影響を明らかにする</a:t>
            </a:r>
            <a:endParaRPr kumimoji="1" lang="ja-JP" altLang="en-US" sz="2400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7E2F2CEF-1F81-1C42-B037-C5C099CC8FC2}"/>
              </a:ext>
            </a:extLst>
          </p:cNvPr>
          <p:cNvSpPr/>
          <p:nvPr/>
        </p:nvSpPr>
        <p:spPr>
          <a:xfrm>
            <a:off x="2007030" y="4547289"/>
            <a:ext cx="8177939" cy="1773973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38100">
            <a:solidFill>
              <a:schemeClr val="accent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研究意義</a:t>
            </a: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】</a:t>
            </a: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シズル・ワードが商品評価に与える正および負の影響を明らかにすることで、負の影響を回避したシズル・ワードの活用が可能となる。</a:t>
            </a:r>
            <a:endParaRPr lang="en-US" altLang="ja-JP" sz="4800" dirty="0"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056357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401E41CC-0435-3E4D-9FA2-B2D299DA20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仮説導出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EB241A-B0BE-C745-B139-0A873A91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506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C9469C-D9C1-4C92-8926-0FCFDA2D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B3556F-75BD-4B3F-994F-B300FCAAA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シズル・ワードの分類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635181C-ECAC-144D-8CE0-7C3F5D4DD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C733946A-C789-4DA1-8CD9-4927C835EE27}"/>
              </a:ext>
            </a:extLst>
          </p:cNvPr>
          <p:cNvSpPr/>
          <p:nvPr/>
        </p:nvSpPr>
        <p:spPr>
          <a:xfrm>
            <a:off x="2410645" y="2783320"/>
            <a:ext cx="7370707" cy="165128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endParaRPr kumimoji="1" lang="en-US" altLang="ja-JP" sz="24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オノマトペ</a:t>
            </a:r>
            <a:endParaRPr kumimoji="1" lang="en-US" altLang="ja-JP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＋</a:t>
            </a:r>
            <a:endParaRPr kumimoji="1" lang="en-US" altLang="ja-JP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五感に訴えかけられるワード（とろける、まろやか、香ばしい</a:t>
            </a:r>
            <a:r>
              <a:rPr kumimoji="1" lang="en-US" altLang="ja-JP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…</a:t>
            </a:r>
            <a:r>
              <a:rPr kumimoji="1" lang="ja-JP" altLang="en-US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4BE8916-B128-47D9-A5E4-385AB8923718}"/>
              </a:ext>
            </a:extLst>
          </p:cNvPr>
          <p:cNvSpPr/>
          <p:nvPr/>
        </p:nvSpPr>
        <p:spPr>
          <a:xfrm>
            <a:off x="2410645" y="4695520"/>
            <a:ext cx="7370707" cy="14241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</a:t>
            </a:r>
            <a:r>
              <a:rPr kumimoji="1" lang="ja-JP" altLang="en-US" sz="32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・ワード</a:t>
            </a:r>
            <a:endParaRPr kumimoji="1" lang="en-US" altLang="ja-JP" sz="32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（贅沢な、大人な、北海道産</a:t>
            </a:r>
            <a:r>
              <a:rPr kumimoji="1" lang="en-US" altLang="ja-JP" sz="2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…</a:t>
            </a:r>
            <a:r>
              <a:rPr kumimoji="1" lang="ja-JP" altLang="en-US" sz="2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  <a:endParaRPr kumimoji="1"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82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4E3BE-DBBE-A243-9071-27D19448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FD940409-0514-432C-B2B0-E48054222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Font typeface="Wingdings" pitchFamily="2" charset="2"/>
              <a:buChar char="l"/>
            </a:pPr>
            <a:r>
              <a:rPr lang="ja-JP" altLang="en-US" sz="28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シズル・ワードの定義</a:t>
            </a:r>
          </a:p>
          <a:p>
            <a:endParaRPr kumimoji="1" lang="ja-JP" altLang="en-US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99215EE-B8D0-C349-AD63-1CA61E99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7F87B6-79DD-9F41-89AA-1DA3BD685B92}"/>
              </a:ext>
            </a:extLst>
          </p:cNvPr>
          <p:cNvSpPr txBox="1"/>
          <p:nvPr/>
        </p:nvSpPr>
        <p:spPr>
          <a:xfrm>
            <a:off x="5014210" y="1474941"/>
            <a:ext cx="184730" cy="2883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endParaRPr lang="ja-JP" altLang="en-US" sz="1400">
              <a:solidFill>
                <a:schemeClr val="bg2">
                  <a:lumMod val="7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四角形: 角を丸くする 6">
            <a:extLst>
              <a:ext uri="{FF2B5EF4-FFF2-40B4-BE49-F238E27FC236}">
                <a16:creationId xmlns:a16="http://schemas.microsoft.com/office/drawing/2014/main" id="{FB3C9458-DCF8-D040-B73F-80D098E303C3}"/>
              </a:ext>
            </a:extLst>
          </p:cNvPr>
          <p:cNvSpPr/>
          <p:nvPr/>
        </p:nvSpPr>
        <p:spPr>
          <a:xfrm>
            <a:off x="1214841" y="3765122"/>
            <a:ext cx="8882743" cy="255614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</a:t>
            </a:r>
            <a:r>
              <a:rPr kumimoji="1" lang="ja-JP" altLang="en-US" sz="4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ja-JP" altLang="en-US" sz="4000" u="sng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美味しい</a:t>
            </a:r>
            <a:r>
              <a:rPr kumimoji="1" lang="ja-JP" altLang="en-US" sz="4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を感じる言葉」</a:t>
            </a:r>
            <a:endParaRPr kumimoji="1" lang="en-US" altLang="ja-JP" sz="4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en-US" altLang="ja-JP" sz="28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</a:t>
            </a:r>
            <a:r>
              <a:rPr kumimoji="1" lang="ja-JP" altLang="en-US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株</a:t>
            </a:r>
            <a:r>
              <a:rPr kumimoji="1" lang="en-US" altLang="ja-JP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)BMFT</a:t>
            </a:r>
            <a:r>
              <a:rPr kumimoji="1" lang="ja-JP" altLang="en-US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ふわとろ</a:t>
            </a:r>
            <a:r>
              <a:rPr lang="en-US" altLang="ja-JP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SIZZLE WORD</a:t>
            </a:r>
            <a:r>
              <a:rPr lang="ja-JP" altLang="en-US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「おいしい」言葉の使い方 </a:t>
            </a:r>
            <a:r>
              <a:rPr lang="en-US" altLang="ja-JP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2016</a:t>
            </a:r>
            <a:endParaRPr lang="en-US" altLang="ja-JP" sz="2800" dirty="0">
              <a:solidFill>
                <a:schemeClr val="tx2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雲形吹き出し 2">
            <a:extLst>
              <a:ext uri="{FF2B5EF4-FFF2-40B4-BE49-F238E27FC236}">
                <a16:creationId xmlns:a16="http://schemas.microsoft.com/office/drawing/2014/main" id="{BB12F06B-A3C1-EB4D-9D6D-6BEA2DD9575A}"/>
              </a:ext>
            </a:extLst>
          </p:cNvPr>
          <p:cNvSpPr/>
          <p:nvPr/>
        </p:nvSpPr>
        <p:spPr>
          <a:xfrm>
            <a:off x="6229511" y="1706699"/>
            <a:ext cx="5381296" cy="2304750"/>
          </a:xfrm>
          <a:prstGeom prst="cloudCallout">
            <a:avLst>
              <a:gd name="adj1" fmla="val -67162"/>
              <a:gd name="adj2" fmla="val 66895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ysClr val="windowText" lastClr="000000"/>
                </a:solidFill>
              </a:rPr>
              <a:t>「おいしい」とは？</a:t>
            </a:r>
            <a:endParaRPr kumimoji="1" lang="en-US" altLang="ja-JP" sz="28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60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C7DB55-84D2-4A10-A9C3-6F3BBA3F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19141"/>
            <a:ext cx="11029615" cy="3678303"/>
          </a:xfrm>
        </p:spPr>
        <p:txBody>
          <a:bodyPr anchor="t"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「おいしさ」について</a:t>
            </a:r>
            <a:r>
              <a:rPr kumimoji="1" lang="ja-JP" altLang="en-US" sz="20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endParaRPr lang="en-US" altLang="ja-JP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FFC98C-C83F-9F48-B55B-16B7150B6393}"/>
              </a:ext>
            </a:extLst>
          </p:cNvPr>
          <p:cNvSpPr txBox="1"/>
          <p:nvPr/>
        </p:nvSpPr>
        <p:spPr>
          <a:xfrm>
            <a:off x="6634524" y="6579955"/>
            <a:ext cx="5960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今田純雄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(2005)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「食べることの心理学」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有斐閣選書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p.59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6719CC0-36B4-E74D-AD80-0DA61B3C4460}"/>
              </a:ext>
            </a:extLst>
          </p:cNvPr>
          <p:cNvGrpSpPr/>
          <p:nvPr/>
        </p:nvGrpSpPr>
        <p:grpSpPr>
          <a:xfrm>
            <a:off x="2010667" y="2626020"/>
            <a:ext cx="7399865" cy="3953935"/>
            <a:chOff x="3591126" y="1564982"/>
            <a:chExt cx="8394699" cy="4845884"/>
          </a:xfrm>
        </p:grpSpPr>
        <p:sp>
          <p:nvSpPr>
            <p:cNvPr id="12" name="角丸四角形 11">
              <a:extLst>
                <a:ext uri="{FF2B5EF4-FFF2-40B4-BE49-F238E27FC236}">
                  <a16:creationId xmlns:a16="http://schemas.microsoft.com/office/drawing/2014/main" id="{6AAB895D-4B81-6540-AC7B-D8701DF8AAB8}"/>
                </a:ext>
              </a:extLst>
            </p:cNvPr>
            <p:cNvSpPr/>
            <p:nvPr/>
          </p:nvSpPr>
          <p:spPr>
            <a:xfrm>
              <a:off x="9281055" y="4862748"/>
              <a:ext cx="2704770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感謝して食べる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</a:p>
          </p:txBody>
        </p:sp>
        <p:sp>
          <p:nvSpPr>
            <p:cNvPr id="13" name="角丸四角形 12">
              <a:extLst>
                <a:ext uri="{FF2B5EF4-FFF2-40B4-BE49-F238E27FC236}">
                  <a16:creationId xmlns:a16="http://schemas.microsoft.com/office/drawing/2014/main" id="{C07AEFBE-AEE4-034E-BD47-030CA323FEA2}"/>
                </a:ext>
              </a:extLst>
            </p:cNvPr>
            <p:cNvSpPr/>
            <p:nvPr/>
          </p:nvSpPr>
          <p:spPr>
            <a:xfrm>
              <a:off x="6436090" y="4862748"/>
              <a:ext cx="2710343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一緒に食べる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4" name="角丸四角形 13">
              <a:extLst>
                <a:ext uri="{FF2B5EF4-FFF2-40B4-BE49-F238E27FC236}">
                  <a16:creationId xmlns:a16="http://schemas.microsoft.com/office/drawing/2014/main" id="{44D0749F-83EC-E640-9446-D5CD509ACA86}"/>
                </a:ext>
              </a:extLst>
            </p:cNvPr>
            <p:cNvSpPr/>
            <p:nvPr/>
          </p:nvSpPr>
          <p:spPr>
            <a:xfrm>
              <a:off x="3591126" y="4852759"/>
              <a:ext cx="2710342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つくって食べる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9B7A5740-E2D5-254C-BBDF-1E859A3D9E17}"/>
                </a:ext>
              </a:extLst>
            </p:cNvPr>
            <p:cNvSpPr/>
            <p:nvPr/>
          </p:nvSpPr>
          <p:spPr>
            <a:xfrm>
              <a:off x="9281056" y="3208871"/>
              <a:ext cx="2704769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気持ちで食べる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6" name="角丸四角形 15">
              <a:extLst>
                <a:ext uri="{FF2B5EF4-FFF2-40B4-BE49-F238E27FC236}">
                  <a16:creationId xmlns:a16="http://schemas.microsoft.com/office/drawing/2014/main" id="{9E35297A-F9B5-3843-B727-EE9A4236053D}"/>
                </a:ext>
              </a:extLst>
            </p:cNvPr>
            <p:cNvSpPr/>
            <p:nvPr/>
          </p:nvSpPr>
          <p:spPr>
            <a:xfrm>
              <a:off x="3591126" y="3198314"/>
              <a:ext cx="2710342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口で食べる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7F3B86BF-021C-7049-8F54-CFB9FD76F6AB}"/>
                </a:ext>
              </a:extLst>
            </p:cNvPr>
            <p:cNvSpPr/>
            <p:nvPr/>
          </p:nvSpPr>
          <p:spPr>
            <a:xfrm>
              <a:off x="6436091" y="3198314"/>
              <a:ext cx="2710343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 b="1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頭で食べる</a:t>
              </a:r>
              <a:endParaRPr kumimoji="1" lang="en-US" altLang="ja-JP" sz="22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 b="1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8" name="角丸四角形 17">
              <a:extLst>
                <a:ext uri="{FF2B5EF4-FFF2-40B4-BE49-F238E27FC236}">
                  <a16:creationId xmlns:a16="http://schemas.microsoft.com/office/drawing/2014/main" id="{2CFD921C-963B-404B-B6B7-158DA7F6CDBD}"/>
                </a:ext>
              </a:extLst>
            </p:cNvPr>
            <p:cNvSpPr/>
            <p:nvPr/>
          </p:nvSpPr>
          <p:spPr>
            <a:xfrm>
              <a:off x="9281055" y="1583105"/>
              <a:ext cx="2704769" cy="154811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鼻で食べる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9" name="角丸四角形 18">
              <a:extLst>
                <a:ext uri="{FF2B5EF4-FFF2-40B4-BE49-F238E27FC236}">
                  <a16:creationId xmlns:a16="http://schemas.microsoft.com/office/drawing/2014/main" id="{34CB183D-088C-BA48-9DB3-821E8D3A5964}"/>
                </a:ext>
              </a:extLst>
            </p:cNvPr>
            <p:cNvSpPr/>
            <p:nvPr/>
          </p:nvSpPr>
          <p:spPr>
            <a:xfrm>
              <a:off x="6436092" y="1564982"/>
              <a:ext cx="2710342" cy="154811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 b="1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目で食べる</a:t>
              </a:r>
              <a:endParaRPr kumimoji="1" lang="en-US" altLang="ja-JP" sz="22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 b="1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20" name="角丸四角形 19">
              <a:extLst>
                <a:ext uri="{FF2B5EF4-FFF2-40B4-BE49-F238E27FC236}">
                  <a16:creationId xmlns:a16="http://schemas.microsoft.com/office/drawing/2014/main" id="{EEF3BD08-C3B2-DF4D-971F-311B04764438}"/>
                </a:ext>
              </a:extLst>
            </p:cNvPr>
            <p:cNvSpPr/>
            <p:nvPr/>
          </p:nvSpPr>
          <p:spPr>
            <a:xfrm>
              <a:off x="3591126" y="1564983"/>
              <a:ext cx="2710342" cy="154811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からだで食べる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algn="ctr"/>
              <a:r>
                <a:rPr kumimoji="1" lang="ja-JP" altLang="en-US" sz="2200">
                  <a:solidFill>
                    <a:sysClr val="windowText" lastClr="000000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おいしさ</a:t>
              </a:r>
              <a:endParaRPr kumimoji="1" lang="en-US" altLang="ja-JP" sz="2200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362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C7DB55-84D2-4A10-A9C3-6F3BBA3F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644026"/>
            <a:ext cx="11029615" cy="3678303"/>
          </a:xfrm>
        </p:spPr>
        <p:txBody>
          <a:bodyPr anchor="ctr"/>
          <a:lstStyle/>
          <a:p>
            <a:pPr>
              <a:buFont typeface="Wingdings" pitchFamily="2" charset="2"/>
              <a:buChar char="l"/>
            </a:pPr>
            <a:r>
              <a:rPr kumimoji="1" lang="ja-JP" altLang="en-US" sz="28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頭で</a:t>
            </a:r>
            <a:r>
              <a:rPr kumimoji="1" lang="ja-JP" altLang="en-US" sz="28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食べるおいしさ</a:t>
            </a:r>
            <a:endParaRPr kumimoji="1" lang="en-US" altLang="ja-JP" sz="28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>
              <a:buNone/>
            </a:pPr>
            <a:endParaRPr lang="en-US" altLang="ja-JP" sz="28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 algn="ctr">
              <a:buNone/>
            </a:pPr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ワインの中身が一緒であっても、表記された産地が異なると、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 algn="ctr">
              <a:buNone/>
            </a:pPr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実</a:t>
            </a: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食前の期待度や実食後の評価</a:t>
            </a:r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も異なる。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0" indent="0" algn="ctr">
              <a:buNone/>
            </a:pPr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カリフォル二ア産＞ノースダコタ産</a:t>
            </a:r>
            <a:r>
              <a:rPr kumimoji="1" lang="ja-JP" altLang="en-US" sz="16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（</a:t>
            </a:r>
            <a:r>
              <a:rPr kumimoji="1" lang="en-US" altLang="ja-JP" sz="1600" dirty="0" err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Wansink</a:t>
            </a:r>
            <a:r>
              <a:rPr lang="en-US" altLang="ja-JP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B</a:t>
            </a:r>
            <a:r>
              <a:rPr lang="ja-JP" altLang="en-US" sz="1600" dirty="0" err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、</a:t>
            </a:r>
            <a:r>
              <a:rPr lang="en-US" altLang="ja-JP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2007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7326072-B14A-2445-8941-D0C2BA7A6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811" y="1885084"/>
            <a:ext cx="994809" cy="994809"/>
          </a:xfrm>
          <a:prstGeom prst="rect">
            <a:avLst/>
          </a:prstGeom>
        </p:spPr>
      </p:pic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68990C4-289E-4489-A76F-26EE9C5F81E8}"/>
              </a:ext>
            </a:extLst>
          </p:cNvPr>
          <p:cNvSpPr/>
          <p:nvPr/>
        </p:nvSpPr>
        <p:spPr>
          <a:xfrm>
            <a:off x="2857955" y="5137977"/>
            <a:ext cx="6476089" cy="127624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言語</a:t>
            </a:r>
            <a:r>
              <a:rPr kumimoji="1" lang="ja-JP" altLang="en-US" sz="2200" b="1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情報が商品に対する期待や評価を生む</a:t>
            </a:r>
            <a:endParaRPr kumimoji="1" lang="ja-JP" altLang="en-US" sz="2200" b="1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DC0C71B-6870-454D-8751-AAB004709569}"/>
              </a:ext>
            </a:extLst>
          </p:cNvPr>
          <p:cNvGrpSpPr/>
          <p:nvPr/>
        </p:nvGrpSpPr>
        <p:grpSpPr>
          <a:xfrm rot="562199">
            <a:off x="414837" y="4412000"/>
            <a:ext cx="2064735" cy="2035085"/>
            <a:chOff x="414837" y="4412000"/>
            <a:chExt cx="2064735" cy="203508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97DF90F-851C-154D-BD5E-1E8D805DC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688" b="99609" l="9766" r="89844">
                          <a14:foregroundMark x1="17188" y1="37109" x2="11328" y2="50781"/>
                          <a14:foregroundMark x1="11328" y1="50781" x2="12891" y2="82422"/>
                          <a14:foregroundMark x1="12891" y1="82422" x2="26172" y2="89844"/>
                          <a14:foregroundMark x1="26172" y1="89844" x2="30078" y2="89844"/>
                          <a14:foregroundMark x1="36328" y1="96094" x2="12109" y2="96094"/>
                          <a14:foregroundMark x1="22266" y1="73438" x2="22266" y2="45313"/>
                          <a14:foregroundMark x1="13672" y1="48438" x2="28516" y2="50391"/>
                          <a14:foregroundMark x1="28516" y1="50391" x2="33203" y2="65234"/>
                          <a14:foregroundMark x1="33203" y1="65234" x2="32813" y2="80078"/>
                          <a14:foregroundMark x1="32813" y1="80078" x2="16797" y2="84766"/>
                          <a14:foregroundMark x1="16797" y1="84766" x2="11719" y2="55078"/>
                          <a14:foregroundMark x1="11719" y1="55078" x2="12500" y2="53516"/>
                          <a14:foregroundMark x1="25468" y1="11384" x2="17969" y2="4688"/>
                          <a14:foregroundMark x1="17969" y1="4688" x2="25468" y2="11384"/>
                          <a14:foregroundMark x1="51172" y1="39453" x2="50000" y2="69141"/>
                          <a14:foregroundMark x1="50000" y1="69141" x2="62109" y2="78125"/>
                          <a14:foregroundMark x1="62109" y1="78125" x2="77734" y2="78125"/>
                          <a14:foregroundMark x1="77734" y1="78125" x2="87109" y2="66016"/>
                          <a14:foregroundMark x1="87109" y1="66016" x2="87891" y2="51172"/>
                          <a14:foregroundMark x1="87891" y1="51172" x2="85547" y2="41016"/>
                          <a14:foregroundMark x1="84375" y1="40625" x2="89844" y2="55469"/>
                          <a14:foregroundMark x1="89844" y1="55469" x2="87500" y2="70313"/>
                          <a14:foregroundMark x1="87500" y1="70313" x2="74609" y2="78125"/>
                          <a14:foregroundMark x1="74609" y1="78125" x2="67578" y2="79688"/>
                          <a14:foregroundMark x1="60547" y1="62109" x2="65625" y2="58984"/>
                          <a14:foregroundMark x1="60234" y1="98471" x2="73828" y2="98828"/>
                          <a14:foregroundMark x1="73828" y1="98828" x2="76172" y2="99609"/>
                          <a14:foregroundMark x1="55308" y1="39922" x2="64453" y2="40625"/>
                          <a14:foregroundMark x1="50867" y1="39580" x2="52879" y2="39735"/>
                          <a14:foregroundMark x1="64453" y1="40625" x2="79297" y2="40234"/>
                          <a14:foregroundMark x1="79297" y1="40234" x2="86328" y2="53516"/>
                          <a14:foregroundMark x1="86328" y1="53516" x2="86719" y2="53516"/>
                          <a14:foregroundMark x1="82031" y1="38281" x2="55923" y2="38281"/>
                          <a14:foregroundMark x1="50391" y1="39844" x2="51839" y2="39361"/>
                          <a14:foregroundMark x1="55678" y1="38934" x2="56641" y2="39063"/>
                          <a14:foregroundMark x1="55711" y1="38846" x2="58203" y2="39063"/>
                          <a14:backgroundMark x1="47266" y1="39844" x2="47887" y2="40258"/>
                          <a14:backgroundMark x1="46094" y1="39453" x2="48052" y2="40012"/>
                          <a14:backgroundMark x1="56250" y1="98828" x2="59375" y2="99609"/>
                          <a14:backgroundMark x1="45313" y1="37500" x2="48828" y2="38281"/>
                          <a14:backgroundMark x1="50000" y1="35156" x2="48828" y2="38281"/>
                          <a14:backgroundMark x1="17188" y1="17188" x2="28516" y2="16797"/>
                          <a14:backgroundMark x1="16797" y1="15625" x2="19531" y2="1562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52678">
              <a:off x="414837" y="4412000"/>
              <a:ext cx="2035085" cy="2035085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6631AE35-730A-0F4E-AC88-5F9103D6FA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rgbClr val="963334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688" b="99609" l="9766" r="89844">
                          <a14:foregroundMark x1="18404" y1="5076" x2="17969" y2="4688"/>
                          <a14:foregroundMark x1="17969" y1="4688" x2="18404" y2="5076"/>
                          <a14:foregroundMark x1="50063" y1="67561" x2="50039" y2="68158"/>
                          <a14:foregroundMark x1="54688" y1="53516" x2="78125" y2="55078"/>
                          <a14:foregroundMark x1="78125" y1="55078" x2="75391" y2="70703"/>
                          <a14:foregroundMark x1="72266" y1="73047" x2="64063" y2="59375"/>
                          <a14:foregroundMark x1="59766" y1="58203" x2="70313" y2="70703"/>
                          <a14:foregroundMark x1="78906" y1="67578" x2="69531" y2="71484"/>
                          <a14:foregroundMark x1="54297" y1="65234" x2="53945" y2="63473"/>
                          <a14:foregroundMark x1="61719" y1="68750" x2="55347" y2="63334"/>
                          <a14:foregroundMark x1="57813" y1="66016" x2="55469" y2="58594"/>
                          <a14:foregroundMark x1="53125" y1="63672" x2="54297" y2="63672"/>
                          <a14:foregroundMark x1="54688" y1="55078" x2="55469" y2="53516"/>
                          <a14:foregroundMark x1="54688" y1="52734" x2="54297" y2="54297"/>
                          <a14:foregroundMark x1="81641" y1="64453" x2="81250" y2="67188"/>
                          <a14:foregroundMark x1="53516" y1="62891" x2="53125" y2="63672"/>
                          <a14:foregroundMark x1="53906" y1="58984" x2="54297" y2="52344"/>
                          <a14:foregroundMark x1="53516" y1="53125" x2="52344" y2="59375"/>
                          <a14:backgroundMark x1="47266" y1="39844" x2="47887" y2="40258"/>
                          <a14:backgroundMark x1="46094" y1="39453" x2="48052" y2="40012"/>
                          <a14:backgroundMark x1="56250" y1="98828" x2="59375" y2="99609"/>
                          <a14:backgroundMark x1="45313" y1="37500" x2="48828" y2="38281"/>
                          <a14:backgroundMark x1="50000" y1="35156" x2="48828" y2="38281"/>
                          <a14:backgroundMark x1="17188" y1="17188" x2="28516" y2="16797"/>
                          <a14:backgroundMark x1="16797" y1="15625" x2="19531" y2="15625"/>
                          <a14:backgroundMark x1="18359" y1="5078" x2="19531" y2="34766"/>
                          <a14:backgroundMark x1="19531" y1="34766" x2="42188" y2="78125"/>
                          <a14:backgroundMark x1="42188" y1="78125" x2="71094" y2="92188"/>
                          <a14:backgroundMark x1="7031" y1="39844" x2="10156" y2="66016"/>
                          <a14:backgroundMark x1="10156" y1="66016" x2="24609" y2="84766"/>
                          <a14:backgroundMark x1="24609" y1="84766" x2="49219" y2="92188"/>
                          <a14:backgroundMark x1="49219" y1="92188" x2="73047" y2="91797"/>
                          <a14:backgroundMark x1="73047" y1="91797" x2="74219" y2="91797"/>
                          <a14:backgroundMark x1="391" y1="30859" x2="39844" y2="85547"/>
                          <a14:backgroundMark x1="10156" y1="48438" x2="7422" y2="73828"/>
                          <a14:backgroundMark x1="7422" y1="73828" x2="22656" y2="92578"/>
                          <a14:backgroundMark x1="22656" y1="92578" x2="43750" y2="93750"/>
                          <a14:backgroundMark x1="22266" y1="96875" x2="7031" y2="98828"/>
                          <a14:backgroundMark x1="79688" y1="94922" x2="55078" y2="96094"/>
                          <a14:backgroundMark x1="55078" y1="96094" x2="45313" y2="74219"/>
                          <a14:backgroundMark x1="48157" y1="51466" x2="49219" y2="42969"/>
                          <a14:backgroundMark x1="45313" y1="74219" x2="47286" y2="58437"/>
                          <a14:backgroundMark x1="83984" y1="39844" x2="91016" y2="60156"/>
                          <a14:backgroundMark x1="42188" y1="40625" x2="87891" y2="43359"/>
                          <a14:backgroundMark x1="49609" y1="44531" x2="54568" y2="52705"/>
                          <a14:backgroundMark x1="74023" y1="78203" x2="52734" y2="73828"/>
                          <a14:backgroundMark x1="81250" y1="79688" x2="74268" y2="78253"/>
                          <a14:backgroundMark x1="52734" y1="73828" x2="42969" y2="67969"/>
                          <a14:backgroundMark x1="50367" y1="62393" x2="43750" y2="61328"/>
                          <a14:backgroundMark x1="99609" y1="70313" x2="82680" y2="67590"/>
                          <a14:backgroundMark x1="82231" y1="73047" x2="79297" y2="78125"/>
                          <a14:backgroundMark x1="85285" y1="67760" x2="82767" y2="72119"/>
                          <a14:backgroundMark x1="89453" y1="60547" x2="86775" y2="65181"/>
                          <a14:backgroundMark x1="50391" y1="60156" x2="51953" y2="60547"/>
                          <a14:backgroundMark x1="51896" y1="63102" x2="51953" y2="63672"/>
                          <a14:backgroundMark x1="51563" y1="59766" x2="51795" y2="62093"/>
                          <a14:backgroundMark x1="50000" y1="71484" x2="50000" y2="67969"/>
                          <a14:backgroundMark x1="50000" y1="73047" x2="50000" y2="67188"/>
                          <a14:backgroundMark x1="17578" y1="37891" x2="23047" y2="14453"/>
                          <a14:backgroundMark x1="23047" y1="14453" x2="29688" y2="13672"/>
                        </a14:backgroundRemoval>
                      </a14:imgEffect>
                    </a14:imgLayer>
                  </a14:imgProps>
                </a:ext>
              </a:extLst>
            </a:blip>
            <a:srcRect l="38370" t="28929" b="11365"/>
            <a:stretch/>
          </p:blipFill>
          <p:spPr>
            <a:xfrm rot="21037801">
              <a:off x="1189761" y="4869621"/>
              <a:ext cx="1289811" cy="1298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072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CF791-6770-4E7A-8CED-F7D2D7BB2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747146-CAAC-461B-A1B3-BDFE004F6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34152"/>
            <a:ext cx="11029615" cy="3678303"/>
          </a:xfrm>
        </p:spPr>
        <p:txBody>
          <a:bodyPr anchor="t"/>
          <a:lstStyle/>
          <a:p>
            <a:pPr>
              <a:buFont typeface="Wingdings" pitchFamily="2" charset="2"/>
              <a:buChar char="l"/>
            </a:pPr>
            <a:r>
              <a:rPr kumimoji="1" lang="ja-JP" altLang="en-US" sz="28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目で食べるおいしさ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 algn="ctr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りんごジュースと一致した写真を見ながら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飲むと、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 algn="ctr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写真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がない時や他の果物の写真を見ながら飲む時より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も、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 algn="ctr">
              <a:buNone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より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おいしく、甘く、酸っぱいと判断される。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36825-60C9-1D46-82B7-53D776CF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F83F32A-4F8A-AA42-9057-E0CC8F3D7816}"/>
              </a:ext>
            </a:extLst>
          </p:cNvPr>
          <p:cNvSpPr txBox="1"/>
          <p:nvPr/>
        </p:nvSpPr>
        <p:spPr>
          <a:xfrm>
            <a:off x="1509712" y="6550158"/>
            <a:ext cx="9172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日下部裕子・和田有史（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2011</a:t>
            </a:r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）「味わいの認知科学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舌の先から脳の向こうまで」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p.130</a:t>
            </a:r>
            <a:endParaRPr kumimoji="1" lang="ja-JP" altLang="en-US" sz="140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637BB9C-28D8-2B48-A7A6-03340E998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3260" y="2076096"/>
            <a:ext cx="609909" cy="609909"/>
          </a:xfrm>
          <a:prstGeom prst="rect">
            <a:avLst/>
          </a:prstGeom>
        </p:spPr>
      </p:pic>
      <p:sp>
        <p:nvSpPr>
          <p:cNvPr id="8" name="四角形: 角を丸くする 4">
            <a:extLst>
              <a:ext uri="{FF2B5EF4-FFF2-40B4-BE49-F238E27FC236}">
                <a16:creationId xmlns:a16="http://schemas.microsoft.com/office/drawing/2014/main" id="{640DEB43-D3DC-BE4E-B94E-7F3F888EA90B}"/>
              </a:ext>
            </a:extLst>
          </p:cNvPr>
          <p:cNvSpPr/>
          <p:nvPr/>
        </p:nvSpPr>
        <p:spPr>
          <a:xfrm>
            <a:off x="2857954" y="4832766"/>
            <a:ext cx="6476089" cy="127624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想像と一致した場合、美味しく感じる</a:t>
            </a:r>
            <a:endParaRPr lang="ja-JP" altLang="en-US" sz="2200" b="1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10BB5B-01F0-374B-AB87-A3AC7E0C568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rgbClr val="963334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34" b="97266" l="9766" r="92188">
                        <a14:foregroundMark x1="17578" y1="30078" x2="63672" y2="71094"/>
                        <a14:foregroundMark x1="63672" y1="71094" x2="79297" y2="78906"/>
                        <a14:foregroundMark x1="19531" y1="44141" x2="25781" y2="70313"/>
                        <a14:foregroundMark x1="25781" y1="70313" x2="35156" y2="79688"/>
                        <a14:foregroundMark x1="16016" y1="47656" x2="23047" y2="74219"/>
                        <a14:foregroundMark x1="23047" y1="74219" x2="30859" y2="80469"/>
                        <a14:foregroundMark x1="29297" y1="93750" x2="56250" y2="97266"/>
                        <a14:foregroundMark x1="56250" y1="97266" x2="65625" y2="95313"/>
                        <a14:foregroundMark x1="85156" y1="44531" x2="92188" y2="58984"/>
                        <a14:foregroundMark x1="56641" y1="9375" x2="73828" y2="8984"/>
                        <a14:foregroundMark x1="64844" y1="2734" x2="76172" y2="2734"/>
                        <a14:foregroundMark x1="57422" y1="36719" x2="40625" y2="32813"/>
                        <a14:foregroundMark x1="52344" y1="36328" x2="42188" y2="367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844521">
            <a:off x="352435" y="4621287"/>
            <a:ext cx="1734141" cy="173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0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194DB1-7F72-3C49-9906-6536331F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400" dirty="0"/>
              <a:t>仮説導出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8A64616-8866-9541-B4DC-6B1F5C52D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15120A43-E9DB-E241-9AE2-3D335EA35F0B}"/>
              </a:ext>
            </a:extLst>
          </p:cNvPr>
          <p:cNvSpPr/>
          <p:nvPr/>
        </p:nvSpPr>
        <p:spPr>
          <a:xfrm flipH="1">
            <a:off x="1844614" y="1790191"/>
            <a:ext cx="1981545" cy="1981545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言語情報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D793875-6EB4-D14A-8CDB-3B790592DDC9}"/>
              </a:ext>
            </a:extLst>
          </p:cNvPr>
          <p:cNvGrpSpPr/>
          <p:nvPr/>
        </p:nvGrpSpPr>
        <p:grpSpPr>
          <a:xfrm rot="562199">
            <a:off x="892029" y="2312360"/>
            <a:ext cx="2001213" cy="2099883"/>
            <a:chOff x="414837" y="4412000"/>
            <a:chExt cx="2064735" cy="2035085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CBF7BB67-D668-1547-867C-E172FF647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688" b="99609" l="9766" r="89844">
                          <a14:foregroundMark x1="17188" y1="37109" x2="11328" y2="50781"/>
                          <a14:foregroundMark x1="11328" y1="50781" x2="12891" y2="82422"/>
                          <a14:foregroundMark x1="12891" y1="82422" x2="26172" y2="89844"/>
                          <a14:foregroundMark x1="26172" y1="89844" x2="30078" y2="89844"/>
                          <a14:foregroundMark x1="36328" y1="96094" x2="12109" y2="96094"/>
                          <a14:foregroundMark x1="22266" y1="73438" x2="22266" y2="45313"/>
                          <a14:foregroundMark x1="13672" y1="48438" x2="28516" y2="50391"/>
                          <a14:foregroundMark x1="28516" y1="50391" x2="33203" y2="65234"/>
                          <a14:foregroundMark x1="33203" y1="65234" x2="32813" y2="80078"/>
                          <a14:foregroundMark x1="32813" y1="80078" x2="16797" y2="84766"/>
                          <a14:foregroundMark x1="16797" y1="84766" x2="11719" y2="55078"/>
                          <a14:foregroundMark x1="11719" y1="55078" x2="12500" y2="53516"/>
                          <a14:foregroundMark x1="25468" y1="11384" x2="17969" y2="4688"/>
                          <a14:foregroundMark x1="17969" y1="4688" x2="25468" y2="11384"/>
                          <a14:foregroundMark x1="51172" y1="39453" x2="50000" y2="69141"/>
                          <a14:foregroundMark x1="50000" y1="69141" x2="62109" y2="78125"/>
                          <a14:foregroundMark x1="62109" y1="78125" x2="77734" y2="78125"/>
                          <a14:foregroundMark x1="77734" y1="78125" x2="87109" y2="66016"/>
                          <a14:foregroundMark x1="87109" y1="66016" x2="87891" y2="51172"/>
                          <a14:foregroundMark x1="87891" y1="51172" x2="85547" y2="41016"/>
                          <a14:foregroundMark x1="84375" y1="40625" x2="89844" y2="55469"/>
                          <a14:foregroundMark x1="89844" y1="55469" x2="87500" y2="70313"/>
                          <a14:foregroundMark x1="87500" y1="70313" x2="74609" y2="78125"/>
                          <a14:foregroundMark x1="74609" y1="78125" x2="67578" y2="79688"/>
                          <a14:foregroundMark x1="60547" y1="62109" x2="65625" y2="58984"/>
                          <a14:foregroundMark x1="60234" y1="98471" x2="73828" y2="98828"/>
                          <a14:foregroundMark x1="73828" y1="98828" x2="76172" y2="99609"/>
                          <a14:foregroundMark x1="55308" y1="39922" x2="64453" y2="40625"/>
                          <a14:foregroundMark x1="50867" y1="39580" x2="52879" y2="39735"/>
                          <a14:foregroundMark x1="64453" y1="40625" x2="79297" y2="40234"/>
                          <a14:foregroundMark x1="79297" y1="40234" x2="86328" y2="53516"/>
                          <a14:foregroundMark x1="86328" y1="53516" x2="86719" y2="53516"/>
                          <a14:foregroundMark x1="82031" y1="38281" x2="55923" y2="38281"/>
                          <a14:foregroundMark x1="50391" y1="39844" x2="51839" y2="39361"/>
                          <a14:foregroundMark x1="55678" y1="38934" x2="56641" y2="39063"/>
                          <a14:foregroundMark x1="55711" y1="38846" x2="58203" y2="39063"/>
                          <a14:backgroundMark x1="47266" y1="39844" x2="47887" y2="40258"/>
                          <a14:backgroundMark x1="46094" y1="39453" x2="48052" y2="40012"/>
                          <a14:backgroundMark x1="56250" y1="98828" x2="59375" y2="99609"/>
                          <a14:backgroundMark x1="45313" y1="37500" x2="48828" y2="38281"/>
                          <a14:backgroundMark x1="50000" y1="35156" x2="48828" y2="38281"/>
                          <a14:backgroundMark x1="17188" y1="17188" x2="28516" y2="16797"/>
                          <a14:backgroundMark x1="16797" y1="15625" x2="19531" y2="1562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52678">
              <a:off x="414837" y="4412000"/>
              <a:ext cx="2035085" cy="2035085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518D3734-3F91-244A-BF07-FDDC58E85F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rgbClr val="963334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688" b="99609" l="9766" r="89844">
                          <a14:foregroundMark x1="18404" y1="5076" x2="17969" y2="4688"/>
                          <a14:foregroundMark x1="17969" y1="4688" x2="18404" y2="5076"/>
                          <a14:foregroundMark x1="50063" y1="67561" x2="50039" y2="68158"/>
                          <a14:foregroundMark x1="54688" y1="53516" x2="78125" y2="55078"/>
                          <a14:foregroundMark x1="78125" y1="55078" x2="75391" y2="70703"/>
                          <a14:foregroundMark x1="72266" y1="73047" x2="64063" y2="59375"/>
                          <a14:foregroundMark x1="59766" y1="58203" x2="70313" y2="70703"/>
                          <a14:foregroundMark x1="78906" y1="67578" x2="69531" y2="71484"/>
                          <a14:foregroundMark x1="54297" y1="65234" x2="53945" y2="63473"/>
                          <a14:foregroundMark x1="61719" y1="68750" x2="55347" y2="63334"/>
                          <a14:foregroundMark x1="57813" y1="66016" x2="55469" y2="58594"/>
                          <a14:foregroundMark x1="53125" y1="63672" x2="54297" y2="63672"/>
                          <a14:foregroundMark x1="54688" y1="55078" x2="55469" y2="53516"/>
                          <a14:foregroundMark x1="54688" y1="52734" x2="54297" y2="54297"/>
                          <a14:foregroundMark x1="81641" y1="64453" x2="81250" y2="67188"/>
                          <a14:foregroundMark x1="53516" y1="62891" x2="53125" y2="63672"/>
                          <a14:foregroundMark x1="53906" y1="58984" x2="54297" y2="52344"/>
                          <a14:foregroundMark x1="53516" y1="53125" x2="52344" y2="59375"/>
                          <a14:backgroundMark x1="47266" y1="39844" x2="47887" y2="40258"/>
                          <a14:backgroundMark x1="46094" y1="39453" x2="48052" y2="40012"/>
                          <a14:backgroundMark x1="56250" y1="98828" x2="59375" y2="99609"/>
                          <a14:backgroundMark x1="45313" y1="37500" x2="48828" y2="38281"/>
                          <a14:backgroundMark x1="50000" y1="35156" x2="48828" y2="38281"/>
                          <a14:backgroundMark x1="17188" y1="17188" x2="28516" y2="16797"/>
                          <a14:backgroundMark x1="16797" y1="15625" x2="19531" y2="15625"/>
                          <a14:backgroundMark x1="18359" y1="5078" x2="19531" y2="34766"/>
                          <a14:backgroundMark x1="19531" y1="34766" x2="42188" y2="78125"/>
                          <a14:backgroundMark x1="42188" y1="78125" x2="71094" y2="92188"/>
                          <a14:backgroundMark x1="7031" y1="39844" x2="10156" y2="66016"/>
                          <a14:backgroundMark x1="10156" y1="66016" x2="24609" y2="84766"/>
                          <a14:backgroundMark x1="24609" y1="84766" x2="49219" y2="92188"/>
                          <a14:backgroundMark x1="49219" y1="92188" x2="73047" y2="91797"/>
                          <a14:backgroundMark x1="73047" y1="91797" x2="74219" y2="91797"/>
                          <a14:backgroundMark x1="391" y1="30859" x2="39844" y2="85547"/>
                          <a14:backgroundMark x1="10156" y1="48438" x2="7422" y2="73828"/>
                          <a14:backgroundMark x1="7422" y1="73828" x2="22656" y2="92578"/>
                          <a14:backgroundMark x1="22656" y1="92578" x2="43750" y2="93750"/>
                          <a14:backgroundMark x1="22266" y1="96875" x2="7031" y2="98828"/>
                          <a14:backgroundMark x1="79688" y1="94922" x2="55078" y2="96094"/>
                          <a14:backgroundMark x1="55078" y1="96094" x2="45313" y2="74219"/>
                          <a14:backgroundMark x1="48157" y1="51466" x2="49219" y2="42969"/>
                          <a14:backgroundMark x1="45313" y1="74219" x2="47286" y2="58437"/>
                          <a14:backgroundMark x1="83984" y1="39844" x2="91016" y2="60156"/>
                          <a14:backgroundMark x1="42188" y1="40625" x2="87891" y2="43359"/>
                          <a14:backgroundMark x1="49609" y1="44531" x2="54568" y2="52705"/>
                          <a14:backgroundMark x1="74023" y1="78203" x2="52734" y2="73828"/>
                          <a14:backgroundMark x1="81250" y1="79688" x2="74268" y2="78253"/>
                          <a14:backgroundMark x1="52734" y1="73828" x2="42969" y2="67969"/>
                          <a14:backgroundMark x1="50367" y1="62393" x2="43750" y2="61328"/>
                          <a14:backgroundMark x1="99609" y1="70313" x2="82680" y2="67590"/>
                          <a14:backgroundMark x1="82231" y1="73047" x2="79297" y2="78125"/>
                          <a14:backgroundMark x1="85285" y1="67760" x2="82767" y2="72119"/>
                          <a14:backgroundMark x1="89453" y1="60547" x2="86775" y2="65181"/>
                          <a14:backgroundMark x1="50391" y1="60156" x2="51953" y2="60547"/>
                          <a14:backgroundMark x1="51896" y1="63102" x2="51953" y2="63672"/>
                          <a14:backgroundMark x1="51563" y1="59766" x2="51795" y2="62093"/>
                          <a14:backgroundMark x1="50000" y1="71484" x2="50000" y2="67969"/>
                          <a14:backgroundMark x1="50000" y1="73047" x2="50000" y2="67188"/>
                          <a14:backgroundMark x1="17578" y1="37891" x2="23047" y2="14453"/>
                          <a14:backgroundMark x1="23047" y1="14453" x2="29688" y2="13672"/>
                        </a14:backgroundRemoval>
                      </a14:imgEffect>
                    </a14:imgLayer>
                  </a14:imgProps>
                </a:ext>
              </a:extLst>
            </a:blip>
            <a:srcRect l="38370" t="28929" b="11365"/>
            <a:stretch/>
          </p:blipFill>
          <p:spPr>
            <a:xfrm rot="21037801">
              <a:off x="1189761" y="4869621"/>
              <a:ext cx="1289811" cy="1298362"/>
            </a:xfrm>
            <a:prstGeom prst="rect">
              <a:avLst/>
            </a:prstGeom>
          </p:spPr>
        </p:pic>
      </p:grp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4EFEDA77-D770-4146-9CE7-308FB977C45A}"/>
              </a:ext>
            </a:extLst>
          </p:cNvPr>
          <p:cNvSpPr/>
          <p:nvPr/>
        </p:nvSpPr>
        <p:spPr>
          <a:xfrm flipH="1">
            <a:off x="722690" y="4553294"/>
            <a:ext cx="1981545" cy="1981545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視覚情報</a:t>
            </a: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D4A973CC-EAB7-8E4C-8767-DAB715D210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duotone>
              <a:srgbClr val="963334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734" b="97266" l="9766" r="92188">
                        <a14:foregroundMark x1="17578" y1="30078" x2="63672" y2="71094"/>
                        <a14:foregroundMark x1="63672" y1="71094" x2="79297" y2="78906"/>
                        <a14:foregroundMark x1="19531" y1="44141" x2="25781" y2="70313"/>
                        <a14:foregroundMark x1="25781" y1="70313" x2="35156" y2="79688"/>
                        <a14:foregroundMark x1="16016" y1="47656" x2="23047" y2="74219"/>
                        <a14:foregroundMark x1="23047" y1="74219" x2="30859" y2="80469"/>
                        <a14:foregroundMark x1="29297" y1="93750" x2="56250" y2="97266"/>
                        <a14:foregroundMark x1="56250" y1="97266" x2="65625" y2="95313"/>
                        <a14:foregroundMark x1="85156" y1="44531" x2="92188" y2="58984"/>
                        <a14:foregroundMark x1="56641" y1="9375" x2="73828" y2="8984"/>
                        <a14:foregroundMark x1="64844" y1="2734" x2="76172" y2="2734"/>
                        <a14:foregroundMark x1="57422" y1="36719" x2="40625" y2="32813"/>
                        <a14:foregroundMark x1="52344" y1="36328" x2="42188" y2="367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 flipV="1">
            <a:off x="2277945" y="4149554"/>
            <a:ext cx="1708829" cy="1708829"/>
          </a:xfrm>
          <a:prstGeom prst="rect">
            <a:avLst/>
          </a:prstGeom>
        </p:spPr>
      </p:pic>
      <p:sp>
        <p:nvSpPr>
          <p:cNvPr id="20" name="右中かっこ 19">
            <a:extLst>
              <a:ext uri="{FF2B5EF4-FFF2-40B4-BE49-F238E27FC236}">
                <a16:creationId xmlns:a16="http://schemas.microsoft.com/office/drawing/2014/main" id="{21D55793-D5B4-3B41-82C8-EF8D2254C142}"/>
              </a:ext>
            </a:extLst>
          </p:cNvPr>
          <p:cNvSpPr/>
          <p:nvPr/>
        </p:nvSpPr>
        <p:spPr>
          <a:xfrm>
            <a:off x="4424485" y="2434760"/>
            <a:ext cx="629670" cy="370393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爆発: 14 pt 21">
            <a:extLst>
              <a:ext uri="{FF2B5EF4-FFF2-40B4-BE49-F238E27FC236}">
                <a16:creationId xmlns:a16="http://schemas.microsoft.com/office/drawing/2014/main" id="{EE202C65-A737-7949-A646-D5DB2536CA29}"/>
              </a:ext>
            </a:extLst>
          </p:cNvPr>
          <p:cNvSpPr/>
          <p:nvPr/>
        </p:nvSpPr>
        <p:spPr>
          <a:xfrm>
            <a:off x="5319293" y="3257373"/>
            <a:ext cx="3041599" cy="1853589"/>
          </a:xfrm>
          <a:prstGeom prst="irregularSeal2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期待</a:t>
            </a:r>
            <a:r>
              <a:rPr lang="en-US" altLang="ja-JP" dirty="0"/>
              <a:t>(</a:t>
            </a:r>
            <a:r>
              <a:rPr lang="ja-JP" altLang="en-US" dirty="0"/>
              <a:t>想像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23" name="矢印: ストライプ 22">
            <a:extLst>
              <a:ext uri="{FF2B5EF4-FFF2-40B4-BE49-F238E27FC236}">
                <a16:creationId xmlns:a16="http://schemas.microsoft.com/office/drawing/2014/main" id="{BA8D7E45-D3C1-5D40-9D11-5C049E156A06}"/>
              </a:ext>
            </a:extLst>
          </p:cNvPr>
          <p:cNvSpPr/>
          <p:nvPr/>
        </p:nvSpPr>
        <p:spPr>
          <a:xfrm>
            <a:off x="8543652" y="3686792"/>
            <a:ext cx="1956816" cy="969264"/>
          </a:xfrm>
          <a:prstGeom prst="striped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CA1078A-AB98-7F46-A4A5-AC1969F6425D}"/>
              </a:ext>
            </a:extLst>
          </p:cNvPr>
          <p:cNvSpPr txBox="1"/>
          <p:nvPr/>
        </p:nvSpPr>
        <p:spPr>
          <a:xfrm flipH="1">
            <a:off x="10646701" y="3065059"/>
            <a:ext cx="461665" cy="26982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ja-JP" altLang="en-US" b="1" dirty="0"/>
              <a:t>「おいしい」と感じる</a:t>
            </a:r>
          </a:p>
        </p:txBody>
      </p:sp>
      <p:sp>
        <p:nvSpPr>
          <p:cNvPr id="25" name="吹き出し: 円形 24">
            <a:extLst>
              <a:ext uri="{FF2B5EF4-FFF2-40B4-BE49-F238E27FC236}">
                <a16:creationId xmlns:a16="http://schemas.microsoft.com/office/drawing/2014/main" id="{2A64F208-498B-A749-BEFA-91AA3AD67849}"/>
              </a:ext>
            </a:extLst>
          </p:cNvPr>
          <p:cNvSpPr/>
          <p:nvPr/>
        </p:nvSpPr>
        <p:spPr>
          <a:xfrm>
            <a:off x="10971106" y="2292374"/>
            <a:ext cx="1220894" cy="817999"/>
          </a:xfrm>
          <a:prstGeom prst="wedgeEllipseCallout">
            <a:avLst>
              <a:gd name="adj1" fmla="val -43324"/>
              <a:gd name="adj2" fmla="val 9187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より</a:t>
            </a:r>
          </a:p>
        </p:txBody>
      </p:sp>
    </p:spTree>
    <p:extLst>
      <p:ext uri="{BB962C8B-B14F-4D97-AF65-F5344CB8AC3E}">
        <p14:creationId xmlns:p14="http://schemas.microsoft.com/office/powerpoint/2010/main" val="649763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28</a:t>
            </a:fld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4461D64-75D5-6947-8FD1-213AB551E2CA}"/>
              </a:ext>
            </a:extLst>
          </p:cNvPr>
          <p:cNvGrpSpPr/>
          <p:nvPr/>
        </p:nvGrpSpPr>
        <p:grpSpPr>
          <a:xfrm>
            <a:off x="2078032" y="2024676"/>
            <a:ext cx="8035936" cy="4543052"/>
            <a:chOff x="2078032" y="2024676"/>
            <a:chExt cx="8035936" cy="4543052"/>
          </a:xfrm>
        </p:grpSpPr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D54D22A-AE62-5B48-86CC-D5EED12B66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3742" y="5416592"/>
              <a:ext cx="29576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CEA1141-4526-FF4F-B8D7-D3119876FF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6577" y="3273335"/>
              <a:ext cx="295485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4B77273-B0A6-3042-B290-0AF583437AB2}"/>
                </a:ext>
              </a:extLst>
            </p:cNvPr>
            <p:cNvSpPr txBox="1"/>
            <p:nvPr/>
          </p:nvSpPr>
          <p:spPr>
            <a:xfrm>
              <a:off x="2078032" y="2024676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期待水準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5289A22-7FA0-A446-9CE5-60ED6FEA0919}"/>
                </a:ext>
              </a:extLst>
            </p:cNvPr>
            <p:cNvSpPr txBox="1"/>
            <p:nvPr/>
          </p:nvSpPr>
          <p:spPr>
            <a:xfrm>
              <a:off x="2078033" y="4573154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成果水準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CAE80DB-B9D4-BB44-B85C-7CC4725739CA}"/>
                </a:ext>
              </a:extLst>
            </p:cNvPr>
            <p:cNvSpPr txBox="1"/>
            <p:nvPr/>
          </p:nvSpPr>
          <p:spPr>
            <a:xfrm>
              <a:off x="4161201" y="2965559"/>
              <a:ext cx="1100495" cy="2698987"/>
            </a:xfrm>
            <a:prstGeom prst="diamond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大小関係</a:t>
              </a: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251B5B1-08D8-4244-94D9-C36A826D3697}"/>
                </a:ext>
              </a:extLst>
            </p:cNvPr>
            <p:cNvGrpSpPr/>
            <p:nvPr/>
          </p:nvGrpSpPr>
          <p:grpSpPr>
            <a:xfrm>
              <a:off x="8183727" y="4571581"/>
              <a:ext cx="1930241" cy="1686878"/>
              <a:chOff x="6309729" y="4238691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0588C8F0-D5FA-F84C-BB93-100F7298422A}"/>
                  </a:ext>
                </a:extLst>
              </p:cNvPr>
              <p:cNvSpPr txBox="1"/>
              <p:nvPr/>
            </p:nvSpPr>
            <p:spPr>
              <a:xfrm>
                <a:off x="6309729" y="4238691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>
                <a:spAutoFit/>
              </a:bodyPr>
              <a:lstStyle/>
              <a:p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19" name="稲妻 18">
                <a:extLst>
                  <a:ext uri="{FF2B5EF4-FFF2-40B4-BE49-F238E27FC236}">
                    <a16:creationId xmlns:a16="http://schemas.microsoft.com/office/drawing/2014/main" id="{E4DD2CCD-90CC-D941-B55C-E17F398EC910}"/>
                  </a:ext>
                </a:extLst>
              </p:cNvPr>
              <p:cNvSpPr/>
              <p:nvPr/>
            </p:nvSpPr>
            <p:spPr>
              <a:xfrm rot="1629697">
                <a:off x="6818137" y="4284255"/>
                <a:ext cx="913420" cy="1638531"/>
              </a:xfrm>
              <a:prstGeom prst="lightningBol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7389A2D-B1CF-2E4C-906D-58C49843E94E}"/>
                  </a:ext>
                </a:extLst>
              </p:cNvPr>
              <p:cNvSpPr txBox="1"/>
              <p:nvPr/>
            </p:nvSpPr>
            <p:spPr>
              <a:xfrm>
                <a:off x="6620124" y="4697410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不満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0775721-8C98-D243-9181-798BEC0CF2C6}"/>
                </a:ext>
              </a:extLst>
            </p:cNvPr>
            <p:cNvGrpSpPr/>
            <p:nvPr/>
          </p:nvGrpSpPr>
          <p:grpSpPr>
            <a:xfrm>
              <a:off x="8183727" y="2425985"/>
              <a:ext cx="1930241" cy="1686878"/>
              <a:chOff x="6309729" y="2177874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5608545-9C20-384A-81AE-FAD93D04ED6A}"/>
                  </a:ext>
                </a:extLst>
              </p:cNvPr>
              <p:cNvSpPr txBox="1"/>
              <p:nvPr/>
            </p:nvSpPr>
            <p:spPr>
              <a:xfrm>
                <a:off x="6309729" y="2177874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C90E03B-BB00-7646-BC71-D67A28C2B15D}"/>
                  </a:ext>
                </a:extLst>
              </p:cNvPr>
              <p:cNvSpPr txBox="1"/>
              <p:nvPr/>
            </p:nvSpPr>
            <p:spPr>
              <a:xfrm>
                <a:off x="6600171" y="2636592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満足</a:t>
                </a:r>
              </a:p>
            </p:txBody>
          </p:sp>
        </p:grp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522AB0B0-F99B-394B-84DA-22B8CBE16C36}"/>
                </a:ext>
              </a:extLst>
            </p:cNvPr>
            <p:cNvCxnSpPr>
              <a:stCxn id="9" idx="2"/>
              <a:endCxn id="10" idx="0"/>
            </p:cNvCxnSpPr>
            <p:nvPr/>
          </p:nvCxnSpPr>
          <p:spPr>
            <a:xfrm>
              <a:off x="2452603" y="4019250"/>
              <a:ext cx="1" cy="5539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CF87F043-CD82-1A41-B3B4-93A9470742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52602" y="4315052"/>
              <a:ext cx="1708599" cy="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D28A472-E727-D242-9B09-193F19E4AC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1696" y="4315052"/>
              <a:ext cx="78222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0133606-5971-C142-8E53-2BA904DED1DD}"/>
                </a:ext>
              </a:extLst>
            </p:cNvPr>
            <p:cNvCxnSpPr>
              <a:cxnSpLocks/>
            </p:cNvCxnSpPr>
            <p:nvPr/>
          </p:nvCxnSpPr>
          <p:spPr>
            <a:xfrm>
              <a:off x="6061502" y="3269424"/>
              <a:ext cx="327" cy="21471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AECDD2F5-5143-2E4F-A399-18EFB634433B}"/>
                </a:ext>
              </a:extLst>
            </p:cNvPr>
            <p:cNvSpPr txBox="1"/>
            <p:nvPr/>
          </p:nvSpPr>
          <p:spPr>
            <a:xfrm>
              <a:off x="6332324" y="2829473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≦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83B4559A-2936-D343-BBC6-96D0B28E4E09}"/>
                </a:ext>
              </a:extLst>
            </p:cNvPr>
            <p:cNvSpPr txBox="1"/>
            <p:nvPr/>
          </p:nvSpPr>
          <p:spPr>
            <a:xfrm>
              <a:off x="6332324" y="5478638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≧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F8A9C1C-352A-7447-BA07-A6D9336807C1}"/>
              </a:ext>
            </a:extLst>
          </p:cNvPr>
          <p:cNvSpPr txBox="1"/>
          <p:nvPr/>
        </p:nvSpPr>
        <p:spPr>
          <a:xfrm>
            <a:off x="3597439" y="6524760"/>
            <a:ext cx="9172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松井剛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西川英彦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(2016)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からの消費者行動論」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碩学舎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p.100</a:t>
            </a:r>
            <a:endParaRPr kumimoji="1" lang="ja-JP" altLang="en-US" sz="1400">
              <a:solidFill>
                <a:schemeClr val="bg1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823523" y="3527158"/>
            <a:ext cx="1933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Yu Gothic" charset="-128"/>
                <a:ea typeface="Yu Gothic" charset="-128"/>
                <a:cs typeface="Yu Gothic" charset="-128"/>
              </a:rPr>
              <a:t>（正の不一致）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823524" y="5701252"/>
            <a:ext cx="1933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Yu Gothic" charset="-128"/>
                <a:ea typeface="Yu Gothic" charset="-128"/>
                <a:cs typeface="Yu Gothic" charset="-128"/>
              </a:rPr>
              <a:t>（負の不一致）</a:t>
            </a:r>
          </a:p>
        </p:txBody>
      </p:sp>
    </p:spTree>
    <p:extLst>
      <p:ext uri="{BB962C8B-B14F-4D97-AF65-F5344CB8AC3E}">
        <p14:creationId xmlns:p14="http://schemas.microsoft.com/office/powerpoint/2010/main" val="1697549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C7DB55-84D2-4A10-A9C3-6F3BBA3F9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30663"/>
          </a:xfrm>
        </p:spPr>
        <p:txBody>
          <a:bodyPr anchor="t"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lang="ja-JP" altLang="en-US" sz="28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期待不一致に関する研究</a:t>
            </a:r>
            <a:endParaRPr lang="en-US" altLang="ja-JP" sz="28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・過大に期待させると反対に美味しさは低下することもある。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・期待と知覚の食い違いを実際よりも大きな差異と見なしてしまう。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94250" lvl="1" indent="0">
              <a:buNone/>
            </a:pP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0B8EAF-4A72-E040-A70A-26FDC5603F4A}"/>
              </a:ext>
            </a:extLst>
          </p:cNvPr>
          <p:cNvSpPr txBox="1"/>
          <p:nvPr/>
        </p:nvSpPr>
        <p:spPr>
          <a:xfrm>
            <a:off x="1511409" y="3682158"/>
            <a:ext cx="7410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日下部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裕子・和田有史（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2011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）「味わいの認知科学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舌の先から脳の向こうまで</a:t>
            </a:r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」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p.160</a:t>
            </a:r>
            <a:endParaRPr kumimoji="1" lang="ja-JP" altLang="en-US" sz="14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797765-D2EA-EB40-A3F7-44AB93C83A0F}"/>
              </a:ext>
            </a:extLst>
          </p:cNvPr>
          <p:cNvSpPr txBox="1"/>
          <p:nvPr/>
        </p:nvSpPr>
        <p:spPr>
          <a:xfrm>
            <a:off x="1716361" y="4607552"/>
            <a:ext cx="7410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小野譲司（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2010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）「顧客満足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(CS)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の知識」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日経文庫</a:t>
            </a:r>
            <a:r>
              <a:rPr kumimoji="1"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p.93</a:t>
            </a:r>
            <a:endParaRPr kumimoji="1" lang="ja-JP" altLang="en-US" sz="14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2046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0A2FAC-B728-604D-9303-8BFC3AE5E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/>
              <a:t>研究概要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EE3B27-0611-5F46-9EDB-8DCE085DB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E7623888-423D-984F-8E2E-35EE0F52EA22}"/>
              </a:ext>
            </a:extLst>
          </p:cNvPr>
          <p:cNvSpPr/>
          <p:nvPr/>
        </p:nvSpPr>
        <p:spPr>
          <a:xfrm>
            <a:off x="688932" y="2363058"/>
            <a:ext cx="10584493" cy="37756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近年、シズル・ワードは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商品パッケージに記載する場合が増加しており、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消費者に与える影響は大きくなっていると予想される。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endParaRPr kumimoji="1" lang="ja-JP" altLang="en-US" sz="240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そこでシズル・ワードが消費者に与える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ja-JP" altLang="en-US" sz="2400">
                <a:solidFill>
                  <a:srgbClr val="FF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正</a:t>
            </a:r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の影響」及び「</a:t>
            </a:r>
            <a:r>
              <a:rPr kumimoji="1" lang="ja-JP" altLang="en-US" sz="2400">
                <a:solidFill>
                  <a:srgbClr val="0070C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負</a:t>
            </a:r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の影響」</a:t>
            </a:r>
            <a:endParaRPr kumimoji="1" lang="en-US" altLang="ja-JP" sz="24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に注目し、</a:t>
            </a:r>
            <a:r>
              <a:rPr kumimoji="1" lang="ja-JP" altLang="en-US" sz="2400">
                <a:solidFill>
                  <a:srgbClr val="0070C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負</a:t>
            </a:r>
            <a:r>
              <a:rPr kumimoji="1" lang="ja-JP" altLang="en-US" sz="24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の影響の回避について明らかにする。</a:t>
            </a:r>
          </a:p>
        </p:txBody>
      </p:sp>
    </p:spTree>
    <p:extLst>
      <p:ext uri="{BB962C8B-B14F-4D97-AF65-F5344CB8AC3E}">
        <p14:creationId xmlns:p14="http://schemas.microsoft.com/office/powerpoint/2010/main" val="29353912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仮説導出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A457F5-9F39-7445-87A4-E703EFB38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lang="ja-JP" altLang="en-US" sz="2800">
                <a:solidFill>
                  <a:schemeClr val="tx1"/>
                </a:solidFill>
              </a:rPr>
              <a:t>商品評価と満足度</a:t>
            </a:r>
            <a:endParaRPr lang="en-US" altLang="ja-JP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ja-JP" sz="2800" dirty="0">
                <a:solidFill>
                  <a:schemeClr val="tx1"/>
                </a:solidFill>
              </a:rPr>
              <a:t>	</a:t>
            </a:r>
            <a:r>
              <a:rPr lang="ja-JP" altLang="en-US" sz="2400">
                <a:solidFill>
                  <a:schemeClr val="tx1"/>
                </a:solidFill>
              </a:rPr>
              <a:t>サービスの評価が高いほど、顧客満足は高くなる 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90C008E-783E-5A49-B78D-36FA0E3E9DFE}"/>
              </a:ext>
            </a:extLst>
          </p:cNvPr>
          <p:cNvSpPr txBox="1"/>
          <p:nvPr/>
        </p:nvSpPr>
        <p:spPr>
          <a:xfrm>
            <a:off x="7819781" y="3090446"/>
            <a:ext cx="1207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>
                <a:latin typeface="Yu Gothic" panose="020B0400000000000000" pitchFamily="34" charset="-128"/>
                <a:ea typeface="Yu Gothic" panose="020B0400000000000000" pitchFamily="34" charset="-128"/>
              </a:rPr>
              <a:t>横山</a:t>
            </a:r>
            <a:r>
              <a:rPr lang="en-US" altLang="ja-JP" sz="1600" dirty="0">
                <a:latin typeface="Yu Gothic" panose="020B0400000000000000" pitchFamily="34" charset="-128"/>
                <a:ea typeface="Yu Gothic" panose="020B0400000000000000" pitchFamily="34" charset="-128"/>
              </a:rPr>
              <a:t>(2015)</a:t>
            </a:r>
            <a:endParaRPr lang="ja-JP" altLang="en-US" sz="160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80FEB6CF-4641-F34A-AD19-308916A35C2D}"/>
              </a:ext>
            </a:extLst>
          </p:cNvPr>
          <p:cNvSpPr/>
          <p:nvPr/>
        </p:nvSpPr>
        <p:spPr>
          <a:xfrm>
            <a:off x="1812758" y="4003605"/>
            <a:ext cx="7491664" cy="186155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81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商品評価と満足度は相関が高い</a:t>
            </a:r>
          </a:p>
        </p:txBody>
      </p:sp>
    </p:spTree>
    <p:extLst>
      <p:ext uri="{BB962C8B-B14F-4D97-AF65-F5344CB8AC3E}">
        <p14:creationId xmlns:p14="http://schemas.microsoft.com/office/powerpoint/2010/main" val="1802004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D31BDF-0F64-DE4D-B551-85680DEF36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仮説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6285632-58DB-2341-B60A-AB047FDFA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lang="ja-JP" altLang="en-US" smtClean="0"/>
              <a:pPr/>
              <a:t>31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1433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32</a:t>
            </a:fld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D2D8F25-B78C-584F-8A7E-1152807F40D5}"/>
              </a:ext>
            </a:extLst>
          </p:cNvPr>
          <p:cNvGrpSpPr/>
          <p:nvPr/>
        </p:nvGrpSpPr>
        <p:grpSpPr>
          <a:xfrm>
            <a:off x="2078032" y="2024676"/>
            <a:ext cx="8035936" cy="4543052"/>
            <a:chOff x="968761" y="1875227"/>
            <a:chExt cx="8035936" cy="4543052"/>
          </a:xfrm>
        </p:grpSpPr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D54D22A-AE62-5B48-86CC-D5EED12B66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4471" y="5267143"/>
              <a:ext cx="29576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CEA1141-4526-FF4F-B8D7-D3119876FF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7306" y="3123886"/>
              <a:ext cx="2954855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4B77273-B0A6-3042-B290-0AF583437AB2}"/>
                </a:ext>
              </a:extLst>
            </p:cNvPr>
            <p:cNvSpPr txBox="1"/>
            <p:nvPr/>
          </p:nvSpPr>
          <p:spPr>
            <a:xfrm>
              <a:off x="968761" y="1875227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期待水準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5289A22-7FA0-A446-9CE5-60ED6FEA0919}"/>
                </a:ext>
              </a:extLst>
            </p:cNvPr>
            <p:cNvSpPr txBox="1"/>
            <p:nvPr/>
          </p:nvSpPr>
          <p:spPr>
            <a:xfrm>
              <a:off x="968762" y="4423705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成果水準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CAE80DB-B9D4-BB44-B85C-7CC4725739CA}"/>
                </a:ext>
              </a:extLst>
            </p:cNvPr>
            <p:cNvSpPr txBox="1"/>
            <p:nvPr/>
          </p:nvSpPr>
          <p:spPr>
            <a:xfrm>
              <a:off x="3051930" y="2816110"/>
              <a:ext cx="1100495" cy="2698987"/>
            </a:xfrm>
            <a:prstGeom prst="diamond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大小関係</a:t>
              </a: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251B5B1-08D8-4244-94D9-C36A826D3697}"/>
                </a:ext>
              </a:extLst>
            </p:cNvPr>
            <p:cNvGrpSpPr/>
            <p:nvPr/>
          </p:nvGrpSpPr>
          <p:grpSpPr>
            <a:xfrm>
              <a:off x="7074456" y="4422132"/>
              <a:ext cx="1930241" cy="1686878"/>
              <a:chOff x="6309729" y="4238691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0588C8F0-D5FA-F84C-BB93-100F7298422A}"/>
                  </a:ext>
                </a:extLst>
              </p:cNvPr>
              <p:cNvSpPr txBox="1"/>
              <p:nvPr/>
            </p:nvSpPr>
            <p:spPr>
              <a:xfrm>
                <a:off x="6309729" y="4238691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>
                <a:spAutoFit/>
              </a:bodyPr>
              <a:lstStyle/>
              <a:p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19" name="稲妻 18">
                <a:extLst>
                  <a:ext uri="{FF2B5EF4-FFF2-40B4-BE49-F238E27FC236}">
                    <a16:creationId xmlns:a16="http://schemas.microsoft.com/office/drawing/2014/main" id="{E4DD2CCD-90CC-D941-B55C-E17F398EC910}"/>
                  </a:ext>
                </a:extLst>
              </p:cNvPr>
              <p:cNvSpPr/>
              <p:nvPr/>
            </p:nvSpPr>
            <p:spPr>
              <a:xfrm rot="1629697">
                <a:off x="6818137" y="4284255"/>
                <a:ext cx="913420" cy="1638531"/>
              </a:xfrm>
              <a:prstGeom prst="lightningBol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7389A2D-B1CF-2E4C-906D-58C49843E94E}"/>
                  </a:ext>
                </a:extLst>
              </p:cNvPr>
              <p:cNvSpPr txBox="1"/>
              <p:nvPr/>
            </p:nvSpPr>
            <p:spPr>
              <a:xfrm>
                <a:off x="6620124" y="4697410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不満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0775721-8C98-D243-9181-798BEC0CF2C6}"/>
                </a:ext>
              </a:extLst>
            </p:cNvPr>
            <p:cNvGrpSpPr/>
            <p:nvPr/>
          </p:nvGrpSpPr>
          <p:grpSpPr>
            <a:xfrm>
              <a:off x="7074456" y="2276536"/>
              <a:ext cx="1930241" cy="1686878"/>
              <a:chOff x="6309729" y="2177874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5608545-9C20-384A-81AE-FAD93D04ED6A}"/>
                  </a:ext>
                </a:extLst>
              </p:cNvPr>
              <p:cNvSpPr txBox="1"/>
              <p:nvPr/>
            </p:nvSpPr>
            <p:spPr>
              <a:xfrm>
                <a:off x="6309729" y="2177874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C90E03B-BB00-7646-BC71-D67A28C2B15D}"/>
                  </a:ext>
                </a:extLst>
              </p:cNvPr>
              <p:cNvSpPr txBox="1"/>
              <p:nvPr/>
            </p:nvSpPr>
            <p:spPr>
              <a:xfrm>
                <a:off x="6600171" y="2636592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満足</a:t>
                </a:r>
              </a:p>
            </p:txBody>
          </p:sp>
        </p:grp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522AB0B0-F99B-394B-84DA-22B8CBE16C36}"/>
                </a:ext>
              </a:extLst>
            </p:cNvPr>
            <p:cNvCxnSpPr>
              <a:stCxn id="9" idx="2"/>
              <a:endCxn id="10" idx="0"/>
            </p:cNvCxnSpPr>
            <p:nvPr/>
          </p:nvCxnSpPr>
          <p:spPr>
            <a:xfrm>
              <a:off x="1343332" y="3869801"/>
              <a:ext cx="1" cy="55390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CF87F043-CD82-1A41-B3B4-93A9470742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331" y="4165603"/>
              <a:ext cx="1708599" cy="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D28A472-E727-D242-9B09-193F19E4AC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52425" y="4165603"/>
              <a:ext cx="782222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0133606-5971-C142-8E53-2BA904DED1DD}"/>
                </a:ext>
              </a:extLst>
            </p:cNvPr>
            <p:cNvCxnSpPr>
              <a:cxnSpLocks/>
            </p:cNvCxnSpPr>
            <p:nvPr/>
          </p:nvCxnSpPr>
          <p:spPr>
            <a:xfrm>
              <a:off x="4952231" y="3119975"/>
              <a:ext cx="327" cy="21471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AECDD2F5-5143-2E4F-A399-18EFB634433B}"/>
                </a:ext>
              </a:extLst>
            </p:cNvPr>
            <p:cNvSpPr txBox="1"/>
            <p:nvPr/>
          </p:nvSpPr>
          <p:spPr>
            <a:xfrm>
              <a:off x="5077913" y="2680024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≦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83B4559A-2936-D343-BBC6-96D0B28E4E09}"/>
                </a:ext>
              </a:extLst>
            </p:cNvPr>
            <p:cNvSpPr txBox="1"/>
            <p:nvPr/>
          </p:nvSpPr>
          <p:spPr>
            <a:xfrm>
              <a:off x="5106941" y="5345023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≧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F8A9C1C-352A-7447-BA07-A6D9336807C1}"/>
              </a:ext>
            </a:extLst>
          </p:cNvPr>
          <p:cNvSpPr txBox="1"/>
          <p:nvPr/>
        </p:nvSpPr>
        <p:spPr>
          <a:xfrm>
            <a:off x="3597439" y="6524760"/>
            <a:ext cx="9172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松井剛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西川英彦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(2016)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からの消費者行動論」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碩学舎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p.100</a:t>
            </a:r>
            <a:endParaRPr kumimoji="1" lang="ja-JP" altLang="en-US" sz="1400">
              <a:solidFill>
                <a:schemeClr val="bg1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63485C9-5341-7F47-81D0-470112DD3ADB}"/>
              </a:ext>
            </a:extLst>
          </p:cNvPr>
          <p:cNvGrpSpPr/>
          <p:nvPr/>
        </p:nvGrpSpPr>
        <p:grpSpPr>
          <a:xfrm>
            <a:off x="8186334" y="4571581"/>
            <a:ext cx="1930241" cy="1686878"/>
            <a:chOff x="6309729" y="4238691"/>
            <a:chExt cx="1930241" cy="1686878"/>
          </a:xfrm>
          <a:solidFill>
            <a:schemeClr val="bg1">
              <a:lumMod val="65000"/>
            </a:schemeClr>
          </a:solidFill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C67063EA-8429-BB4E-81E8-09A7B55E8FD2}"/>
                </a:ext>
              </a:extLst>
            </p:cNvPr>
            <p:cNvSpPr txBox="1"/>
            <p:nvPr/>
          </p:nvSpPr>
          <p:spPr>
            <a:xfrm>
              <a:off x="6309729" y="4238691"/>
              <a:ext cx="1930241" cy="1686878"/>
            </a:xfrm>
            <a:prstGeom prst="hear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endParaRPr kumimoji="1" lang="ja-JP" altLang="en-US" sz="4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2" name="稲妻 31">
              <a:extLst>
                <a:ext uri="{FF2B5EF4-FFF2-40B4-BE49-F238E27FC236}">
                  <a16:creationId xmlns:a16="http://schemas.microsoft.com/office/drawing/2014/main" id="{E5390639-A0C2-5E4B-BD16-D7AA1B1C1183}"/>
                </a:ext>
              </a:extLst>
            </p:cNvPr>
            <p:cNvSpPr/>
            <p:nvPr/>
          </p:nvSpPr>
          <p:spPr>
            <a:xfrm rot="1629697">
              <a:off x="6818137" y="4284255"/>
              <a:ext cx="913420" cy="1638531"/>
            </a:xfrm>
            <a:prstGeom prst="lightningBol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445B3FA3-532D-6143-BFEB-4BD16120400B}"/>
                </a:ext>
              </a:extLst>
            </p:cNvPr>
            <p:cNvSpPr txBox="1"/>
            <p:nvPr/>
          </p:nvSpPr>
          <p:spPr>
            <a:xfrm>
              <a:off x="6620124" y="4697410"/>
              <a:ext cx="13493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>
                  <a:latin typeface="Yu Gothic" panose="020B0400000000000000" pitchFamily="34" charset="-128"/>
                  <a:ea typeface="Yu Gothic" panose="020B0400000000000000" pitchFamily="34" charset="-128"/>
                </a:rPr>
                <a:t>不満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CF224E83-6B13-F645-864E-CB8970405FAF}"/>
              </a:ext>
            </a:extLst>
          </p:cNvPr>
          <p:cNvGrpSpPr/>
          <p:nvPr/>
        </p:nvGrpSpPr>
        <p:grpSpPr>
          <a:xfrm>
            <a:off x="8203679" y="2402077"/>
            <a:ext cx="1930241" cy="1686878"/>
            <a:chOff x="6309729" y="2177874"/>
            <a:chExt cx="1930241" cy="168687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3C0D181-1A5E-2E4F-9EE1-F7123433E76D}"/>
                </a:ext>
              </a:extLst>
            </p:cNvPr>
            <p:cNvSpPr txBox="1"/>
            <p:nvPr/>
          </p:nvSpPr>
          <p:spPr>
            <a:xfrm>
              <a:off x="6309729" y="2177874"/>
              <a:ext cx="1930241" cy="1686878"/>
            </a:xfrm>
            <a:prstGeom prst="heart">
              <a:avLst/>
            </a:prstGeom>
            <a:solidFill>
              <a:srgbClr val="FF7E79"/>
            </a:solidFill>
          </p:spPr>
          <p:txBody>
            <a:bodyPr vert="horz" wrap="square" rtlCol="0" anchor="ctr">
              <a:spAutoFit/>
            </a:bodyPr>
            <a:lstStyle/>
            <a:p>
              <a:pPr algn="ctr"/>
              <a:endParaRPr kumimoji="1" lang="ja-JP" altLang="en-US" sz="4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445B451-7534-DF4F-BD32-113C31A6CFD0}"/>
                </a:ext>
              </a:extLst>
            </p:cNvPr>
            <p:cNvSpPr txBox="1"/>
            <p:nvPr/>
          </p:nvSpPr>
          <p:spPr>
            <a:xfrm>
              <a:off x="6600171" y="2636592"/>
              <a:ext cx="13493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>
                  <a:latin typeface="Yu Gothic" panose="020B0400000000000000" pitchFamily="34" charset="-128"/>
                  <a:ea typeface="Yu Gothic" panose="020B0400000000000000" pitchFamily="34" charset="-128"/>
                </a:rPr>
                <a:t>満足</a:t>
              </a:r>
            </a:p>
          </p:txBody>
        </p:sp>
      </p:grp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0D266035-6332-5440-BA0E-0A14974A57C1}"/>
              </a:ext>
            </a:extLst>
          </p:cNvPr>
          <p:cNvCxnSpPr>
            <a:cxnSpLocks/>
          </p:cNvCxnSpPr>
          <p:nvPr/>
        </p:nvCxnSpPr>
        <p:spPr>
          <a:xfrm>
            <a:off x="6060537" y="3289322"/>
            <a:ext cx="965" cy="10068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14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FBD86D-E9BC-4EB5-A6E2-EDB8812A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47CC52F-53DA-1C48-A9C7-94C80D4F0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36659E7-BD73-A444-B4DB-EBCF2BA87E78}"/>
              </a:ext>
            </a:extLst>
          </p:cNvPr>
          <p:cNvSpPr/>
          <p:nvPr/>
        </p:nvSpPr>
        <p:spPr>
          <a:xfrm>
            <a:off x="1816893" y="1967146"/>
            <a:ext cx="8558213" cy="20573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kumimoji="1"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kumimoji="1"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kumimoji="1"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1-A】</a:t>
            </a:r>
          </a:p>
          <a:p>
            <a:pPr marL="84665" indent="0">
              <a:buNone/>
            </a:pPr>
            <a:r>
              <a:rPr kumimoji="1"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24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</a:t>
            </a: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それが予期通り、またはそれ以上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だ</a:t>
            </a: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った場合、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何も記載しなかった場合に比べて、商品評価が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高い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4D7DC2A3-7943-CB4C-89D1-DDA03810F196}"/>
              </a:ext>
            </a:extLst>
          </p:cNvPr>
          <p:cNvSpPr/>
          <p:nvPr/>
        </p:nvSpPr>
        <p:spPr>
          <a:xfrm>
            <a:off x="1816892" y="4323366"/>
            <a:ext cx="8558213" cy="20573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1-B】</a:t>
            </a:r>
          </a:p>
          <a:p>
            <a:pPr marL="84665" indent="0">
              <a:buNone/>
            </a:pP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4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実食後それが予期通り、またはそれ以上であった場合、　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何も記載しなかった場合に比べて、商品評価が高い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186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325532-11C0-4B2B-B09C-E27446E4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EE5EEA-A0FB-9C4E-86B6-DE41F6519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34</a:t>
            </a:fld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D2D8F25-B78C-584F-8A7E-1152807F40D5}"/>
              </a:ext>
            </a:extLst>
          </p:cNvPr>
          <p:cNvGrpSpPr/>
          <p:nvPr/>
        </p:nvGrpSpPr>
        <p:grpSpPr>
          <a:xfrm>
            <a:off x="2078032" y="2024676"/>
            <a:ext cx="8035936" cy="4543052"/>
            <a:chOff x="968761" y="1875227"/>
            <a:chExt cx="8035936" cy="4543052"/>
          </a:xfrm>
        </p:grpSpPr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D54D22A-AE62-5B48-86CC-D5EED12B66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4471" y="5267143"/>
              <a:ext cx="29576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BCEA1141-4526-FF4F-B8D7-D3119876FF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7306" y="3123886"/>
              <a:ext cx="2954855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4B77273-B0A6-3042-B290-0AF583437AB2}"/>
                </a:ext>
              </a:extLst>
            </p:cNvPr>
            <p:cNvSpPr txBox="1"/>
            <p:nvPr/>
          </p:nvSpPr>
          <p:spPr>
            <a:xfrm>
              <a:off x="968761" y="1875227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期待水準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5289A22-7FA0-A446-9CE5-60ED6FEA0919}"/>
                </a:ext>
              </a:extLst>
            </p:cNvPr>
            <p:cNvSpPr txBox="1"/>
            <p:nvPr/>
          </p:nvSpPr>
          <p:spPr>
            <a:xfrm>
              <a:off x="968762" y="4423705"/>
              <a:ext cx="749141" cy="1994574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成果水準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CAE80DB-B9D4-BB44-B85C-7CC4725739CA}"/>
                </a:ext>
              </a:extLst>
            </p:cNvPr>
            <p:cNvSpPr txBox="1"/>
            <p:nvPr/>
          </p:nvSpPr>
          <p:spPr>
            <a:xfrm>
              <a:off x="3051930" y="2816110"/>
              <a:ext cx="1100495" cy="2698987"/>
            </a:xfrm>
            <a:prstGeom prst="diamond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大小関係</a:t>
              </a: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251B5B1-08D8-4244-94D9-C36A826D3697}"/>
                </a:ext>
              </a:extLst>
            </p:cNvPr>
            <p:cNvGrpSpPr/>
            <p:nvPr/>
          </p:nvGrpSpPr>
          <p:grpSpPr>
            <a:xfrm>
              <a:off x="7074456" y="4422132"/>
              <a:ext cx="1930241" cy="1686878"/>
              <a:chOff x="6309729" y="4238691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0588C8F0-D5FA-F84C-BB93-100F7298422A}"/>
                  </a:ext>
                </a:extLst>
              </p:cNvPr>
              <p:cNvSpPr txBox="1"/>
              <p:nvPr/>
            </p:nvSpPr>
            <p:spPr>
              <a:xfrm>
                <a:off x="6309729" y="4238691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>
                <a:spAutoFit/>
              </a:bodyPr>
              <a:lstStyle/>
              <a:p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19" name="稲妻 18">
                <a:extLst>
                  <a:ext uri="{FF2B5EF4-FFF2-40B4-BE49-F238E27FC236}">
                    <a16:creationId xmlns:a16="http://schemas.microsoft.com/office/drawing/2014/main" id="{E4DD2CCD-90CC-D941-B55C-E17F398EC910}"/>
                  </a:ext>
                </a:extLst>
              </p:cNvPr>
              <p:cNvSpPr/>
              <p:nvPr/>
            </p:nvSpPr>
            <p:spPr>
              <a:xfrm rot="1629697">
                <a:off x="6818137" y="4284255"/>
                <a:ext cx="913420" cy="1638531"/>
              </a:xfrm>
              <a:prstGeom prst="lightningBol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7389A2D-B1CF-2E4C-906D-58C49843E94E}"/>
                  </a:ext>
                </a:extLst>
              </p:cNvPr>
              <p:cNvSpPr txBox="1"/>
              <p:nvPr/>
            </p:nvSpPr>
            <p:spPr>
              <a:xfrm>
                <a:off x="6620124" y="4697410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不満</a:t>
                </a: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0775721-8C98-D243-9181-798BEC0CF2C6}"/>
                </a:ext>
              </a:extLst>
            </p:cNvPr>
            <p:cNvGrpSpPr/>
            <p:nvPr/>
          </p:nvGrpSpPr>
          <p:grpSpPr>
            <a:xfrm>
              <a:off x="7074456" y="2276536"/>
              <a:ext cx="1930241" cy="1686878"/>
              <a:chOff x="6309729" y="2177874"/>
              <a:chExt cx="1930241" cy="168687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5608545-9C20-384A-81AE-FAD93D04ED6A}"/>
                  </a:ext>
                </a:extLst>
              </p:cNvPr>
              <p:cNvSpPr txBox="1"/>
              <p:nvPr/>
            </p:nvSpPr>
            <p:spPr>
              <a:xfrm>
                <a:off x="6309729" y="2177874"/>
                <a:ext cx="1930241" cy="1686878"/>
              </a:xfrm>
              <a:prstGeom prst="heart">
                <a:avLst/>
              </a:prstGeom>
              <a:solidFill>
                <a:srgbClr val="FF7E79"/>
              </a:solidFill>
            </p:spPr>
            <p:txBody>
              <a:bodyPr vert="horz" wrap="square" rtlCol="0" anchor="ctr">
                <a:spAutoFit/>
              </a:bodyPr>
              <a:lstStyle/>
              <a:p>
                <a:pPr algn="ctr"/>
                <a:endParaRPr kumimoji="1" lang="ja-JP" altLang="en-US" sz="400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DC90E03B-BB00-7646-BC71-D67A28C2B15D}"/>
                  </a:ext>
                </a:extLst>
              </p:cNvPr>
              <p:cNvSpPr txBox="1"/>
              <p:nvPr/>
            </p:nvSpPr>
            <p:spPr>
              <a:xfrm>
                <a:off x="6600171" y="2636592"/>
                <a:ext cx="13493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4400">
                    <a:latin typeface="Yu Gothic" panose="020B0400000000000000" pitchFamily="34" charset="-128"/>
                    <a:ea typeface="Yu Gothic" panose="020B0400000000000000" pitchFamily="34" charset="-128"/>
                  </a:rPr>
                  <a:t>満足</a:t>
                </a:r>
              </a:p>
            </p:txBody>
          </p:sp>
        </p:grp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522AB0B0-F99B-394B-84DA-22B8CBE16C36}"/>
                </a:ext>
              </a:extLst>
            </p:cNvPr>
            <p:cNvCxnSpPr>
              <a:stCxn id="9" idx="2"/>
              <a:endCxn id="10" idx="0"/>
            </p:cNvCxnSpPr>
            <p:nvPr/>
          </p:nvCxnSpPr>
          <p:spPr>
            <a:xfrm>
              <a:off x="1343332" y="3869801"/>
              <a:ext cx="1" cy="55390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CF87F043-CD82-1A41-B3B4-93A9470742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43331" y="4165603"/>
              <a:ext cx="1708599" cy="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D28A472-E727-D242-9B09-193F19E4AC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52425" y="4165603"/>
              <a:ext cx="782222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0133606-5971-C142-8E53-2BA904DED1DD}"/>
                </a:ext>
              </a:extLst>
            </p:cNvPr>
            <p:cNvCxnSpPr>
              <a:cxnSpLocks/>
            </p:cNvCxnSpPr>
            <p:nvPr/>
          </p:nvCxnSpPr>
          <p:spPr>
            <a:xfrm>
              <a:off x="4952231" y="3119975"/>
              <a:ext cx="327" cy="214716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AECDD2F5-5143-2E4F-A399-18EFB634433B}"/>
                </a:ext>
              </a:extLst>
            </p:cNvPr>
            <p:cNvSpPr txBox="1"/>
            <p:nvPr/>
          </p:nvSpPr>
          <p:spPr>
            <a:xfrm>
              <a:off x="5223053" y="2680024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≦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83B4559A-2936-D343-BBC6-96D0B28E4E09}"/>
                </a:ext>
              </a:extLst>
            </p:cNvPr>
            <p:cNvSpPr txBox="1"/>
            <p:nvPr/>
          </p:nvSpPr>
          <p:spPr>
            <a:xfrm>
              <a:off x="5223053" y="5329189"/>
              <a:ext cx="1745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期待</a:t>
              </a:r>
              <a:r>
                <a:rPr kumimoji="1" lang="en-US" altLang="ja-JP" sz="24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≧</a:t>
              </a:r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成果</a:t>
              </a: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F8A9C1C-352A-7447-BA07-A6D9336807C1}"/>
              </a:ext>
            </a:extLst>
          </p:cNvPr>
          <p:cNvSpPr txBox="1"/>
          <p:nvPr/>
        </p:nvSpPr>
        <p:spPr>
          <a:xfrm>
            <a:off x="3597439" y="6524760"/>
            <a:ext cx="9172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松井剛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西川英彦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(2016)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kumimoji="1"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からの消費者行動論」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碩学舎</a:t>
            </a: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sz="14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p.100</a:t>
            </a:r>
            <a:endParaRPr kumimoji="1" lang="ja-JP" altLang="en-US" sz="1400">
              <a:solidFill>
                <a:schemeClr val="bg1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56960E2-D591-D04D-9DF3-D5DBB9310E7F}"/>
              </a:ext>
            </a:extLst>
          </p:cNvPr>
          <p:cNvGrpSpPr/>
          <p:nvPr/>
        </p:nvGrpSpPr>
        <p:grpSpPr>
          <a:xfrm>
            <a:off x="8186333" y="2421375"/>
            <a:ext cx="1930241" cy="1686878"/>
            <a:chOff x="6309729" y="2177874"/>
            <a:chExt cx="1930241" cy="1686878"/>
          </a:xfrm>
          <a:solidFill>
            <a:schemeClr val="bg1">
              <a:lumMod val="65000"/>
            </a:schemeClr>
          </a:solidFill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84E7A7B-CFC6-4E47-A001-4293BEDC1857}"/>
                </a:ext>
              </a:extLst>
            </p:cNvPr>
            <p:cNvSpPr txBox="1"/>
            <p:nvPr/>
          </p:nvSpPr>
          <p:spPr>
            <a:xfrm>
              <a:off x="6309729" y="2177874"/>
              <a:ext cx="1930241" cy="1686878"/>
            </a:xfrm>
            <a:prstGeom prst="heart">
              <a:avLst/>
            </a:prstGeom>
            <a:grpFill/>
          </p:spPr>
          <p:txBody>
            <a:bodyPr vert="horz" wrap="square" rtlCol="0" anchor="ctr">
              <a:spAutoFit/>
            </a:bodyPr>
            <a:lstStyle/>
            <a:p>
              <a:pPr algn="ctr"/>
              <a:endParaRPr kumimoji="1" lang="ja-JP" altLang="en-US" sz="4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266BC5C-3710-B245-8C06-86650137CE92}"/>
                </a:ext>
              </a:extLst>
            </p:cNvPr>
            <p:cNvSpPr txBox="1"/>
            <p:nvPr/>
          </p:nvSpPr>
          <p:spPr>
            <a:xfrm>
              <a:off x="6600171" y="2636592"/>
              <a:ext cx="13493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>
                  <a:latin typeface="Yu Gothic" panose="020B0400000000000000" pitchFamily="34" charset="-128"/>
                  <a:ea typeface="Yu Gothic" panose="020B0400000000000000" pitchFamily="34" charset="-128"/>
                </a:rPr>
                <a:t>満足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5D36030-5A6E-6543-AB8B-26B034D92D9C}"/>
              </a:ext>
            </a:extLst>
          </p:cNvPr>
          <p:cNvGrpSpPr/>
          <p:nvPr/>
        </p:nvGrpSpPr>
        <p:grpSpPr>
          <a:xfrm>
            <a:off x="8190987" y="4564327"/>
            <a:ext cx="1930241" cy="1686878"/>
            <a:chOff x="6309729" y="4238691"/>
            <a:chExt cx="1930241" cy="1686878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45733001-04F4-FA4E-81AF-C2DC12994127}"/>
                </a:ext>
              </a:extLst>
            </p:cNvPr>
            <p:cNvSpPr txBox="1"/>
            <p:nvPr/>
          </p:nvSpPr>
          <p:spPr>
            <a:xfrm>
              <a:off x="6309729" y="4238691"/>
              <a:ext cx="1930241" cy="1686878"/>
            </a:xfrm>
            <a:prstGeom prst="heart">
              <a:avLst/>
            </a:prstGeom>
            <a:solidFill>
              <a:srgbClr val="FF7E79"/>
            </a:solidFill>
          </p:spPr>
          <p:txBody>
            <a:bodyPr vert="horz" wrap="square" rtlCol="0">
              <a:spAutoFit/>
            </a:bodyPr>
            <a:lstStyle/>
            <a:p>
              <a:endParaRPr kumimoji="1" lang="ja-JP" altLang="en-US" sz="4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2" name="稲妻 31">
              <a:extLst>
                <a:ext uri="{FF2B5EF4-FFF2-40B4-BE49-F238E27FC236}">
                  <a16:creationId xmlns:a16="http://schemas.microsoft.com/office/drawing/2014/main" id="{2684F26C-9ECF-FD43-8974-6CE981F349EB}"/>
                </a:ext>
              </a:extLst>
            </p:cNvPr>
            <p:cNvSpPr/>
            <p:nvPr/>
          </p:nvSpPr>
          <p:spPr>
            <a:xfrm rot="1629697">
              <a:off x="6818137" y="4284255"/>
              <a:ext cx="913420" cy="1638531"/>
            </a:xfrm>
            <a:prstGeom prst="lightningBol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A3D3BDA-F9EF-5D41-911E-2FCAB7326FD5}"/>
                </a:ext>
              </a:extLst>
            </p:cNvPr>
            <p:cNvSpPr txBox="1"/>
            <p:nvPr/>
          </p:nvSpPr>
          <p:spPr>
            <a:xfrm>
              <a:off x="6620124" y="4697410"/>
              <a:ext cx="13493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>
                  <a:latin typeface="Yu Gothic" panose="020B0400000000000000" pitchFamily="34" charset="-128"/>
                  <a:ea typeface="Yu Gothic" panose="020B0400000000000000" pitchFamily="34" charset="-128"/>
                </a:rPr>
                <a:t>不満</a:t>
              </a:r>
            </a:p>
          </p:txBody>
        </p:sp>
      </p:grp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4980C1F-99FC-614B-87C9-D869FADA05F6}"/>
              </a:ext>
            </a:extLst>
          </p:cNvPr>
          <p:cNvCxnSpPr>
            <a:cxnSpLocks/>
          </p:cNvCxnSpPr>
          <p:nvPr/>
        </p:nvCxnSpPr>
        <p:spPr>
          <a:xfrm>
            <a:off x="6067785" y="3289502"/>
            <a:ext cx="0" cy="105350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37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FBD86D-E9BC-4EB5-A6E2-EDB8812A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146A10-3FCE-814C-A3D0-257B995DA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68B314DA-AFCC-4540-B9AE-EEC8F1EB88B4}"/>
              </a:ext>
            </a:extLst>
          </p:cNvPr>
          <p:cNvSpPr/>
          <p:nvPr/>
        </p:nvSpPr>
        <p:spPr>
          <a:xfrm>
            <a:off x="1802378" y="4450958"/>
            <a:ext cx="8558213" cy="20573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2-B】</a:t>
            </a:r>
          </a:p>
          <a:p>
            <a:pPr marL="84665" indent="0">
              <a:buNone/>
            </a:pP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4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が高い</a:t>
            </a:r>
            <a:endParaRPr lang="en-US" altLang="ja-JP" sz="32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0C6C39E9-E9E6-5E49-9D5F-308C54949632}"/>
              </a:ext>
            </a:extLst>
          </p:cNvPr>
          <p:cNvSpPr/>
          <p:nvPr/>
        </p:nvSpPr>
        <p:spPr>
          <a:xfrm>
            <a:off x="1816892" y="2054757"/>
            <a:ext cx="8558213" cy="205739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2-A】</a:t>
            </a:r>
          </a:p>
          <a:p>
            <a:pPr marL="84665" indent="0">
              <a:buNone/>
            </a:pPr>
            <a:r>
              <a:rPr lang="ja-JP" altLang="en-US" sz="24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4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何も記載しなかった場合の方が、商品評価が高い</a:t>
            </a:r>
            <a:endParaRPr kumimoji="1"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81942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タイトル 1">
            <a:extLst>
              <a:ext uri="{FF2B5EF4-FFF2-40B4-BE49-F238E27FC236}">
                <a16:creationId xmlns:a16="http://schemas.microsoft.com/office/drawing/2014/main" id="{5EDBEF32-F3B3-734D-B56E-7CAD2AE45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2A175BB-9101-4B45-AF16-EAD4117C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B385-90E5-5E4C-9ED5-212242867BEE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254A4C9-8356-CD43-B4C9-CC33DCE92010}"/>
              </a:ext>
            </a:extLst>
          </p:cNvPr>
          <p:cNvSpPr txBox="1"/>
          <p:nvPr/>
        </p:nvSpPr>
        <p:spPr>
          <a:xfrm>
            <a:off x="861230" y="191973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>
                <a:latin typeface="Yu Gothic" panose="020B0400000000000000" pitchFamily="34" charset="-128"/>
                <a:ea typeface="Yu Gothic" panose="020B0400000000000000" pitchFamily="34" charset="-128"/>
              </a:rPr>
              <a:t>図解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20DA098-C1B4-3F47-9DF6-482F3DE1A546}"/>
              </a:ext>
            </a:extLst>
          </p:cNvPr>
          <p:cNvGrpSpPr/>
          <p:nvPr/>
        </p:nvGrpSpPr>
        <p:grpSpPr>
          <a:xfrm>
            <a:off x="973016" y="2825263"/>
            <a:ext cx="9907083" cy="3106840"/>
            <a:chOff x="244414" y="2837924"/>
            <a:chExt cx="8865718" cy="2453604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2C04ED5-D231-6943-A52A-6054A075FDA8}"/>
                </a:ext>
              </a:extLst>
            </p:cNvPr>
            <p:cNvSpPr txBox="1"/>
            <p:nvPr/>
          </p:nvSpPr>
          <p:spPr>
            <a:xfrm>
              <a:off x="244414" y="2837924"/>
              <a:ext cx="2798590" cy="3495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五感系シズル・ワード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893DEFB-FF47-4A40-B490-1AFF80F6269E}"/>
                </a:ext>
              </a:extLst>
            </p:cNvPr>
            <p:cNvSpPr txBox="1"/>
            <p:nvPr/>
          </p:nvSpPr>
          <p:spPr>
            <a:xfrm>
              <a:off x="6625872" y="2837924"/>
              <a:ext cx="2484260" cy="3495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情報系シズル・ワード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5B8FF58-6750-894C-A0C5-841C73E85AAE}"/>
                </a:ext>
              </a:extLst>
            </p:cNvPr>
            <p:cNvSpPr txBox="1"/>
            <p:nvPr/>
          </p:nvSpPr>
          <p:spPr>
            <a:xfrm>
              <a:off x="618118" y="3623058"/>
              <a:ext cx="2039780" cy="5810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>
                  <a:latin typeface="Yu Gothic" panose="020B0400000000000000" pitchFamily="34" charset="-128"/>
                  <a:ea typeface="Yu Gothic" panose="020B0400000000000000" pitchFamily="34" charset="-128"/>
                </a:rPr>
                <a:t>予期あり</a:t>
              </a:r>
              <a:endParaRPr kumimoji="1" lang="en-US" altLang="ja-JP" sz="28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6C91D67C-8D86-714B-9BF8-C44A4C2E4474}"/>
                </a:ext>
              </a:extLst>
            </p:cNvPr>
            <p:cNvSpPr/>
            <p:nvPr/>
          </p:nvSpPr>
          <p:spPr>
            <a:xfrm>
              <a:off x="3566540" y="3429000"/>
              <a:ext cx="2166373" cy="186252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>
                  <a:solidFill>
                    <a:schemeClr val="tx1"/>
                  </a:solidFill>
                  <a:latin typeface="Yu Gothic" panose="020B0400000000000000" pitchFamily="34" charset="-128"/>
                  <a:ea typeface="Yu Gothic" panose="020B0400000000000000" pitchFamily="34" charset="-128"/>
                </a:rPr>
                <a:t>記載なし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D2B0E55C-8504-C446-B887-343D997CD187}"/>
                </a:ext>
              </a:extLst>
            </p:cNvPr>
            <p:cNvSpPr txBox="1"/>
            <p:nvPr/>
          </p:nvSpPr>
          <p:spPr>
            <a:xfrm>
              <a:off x="615088" y="4557927"/>
              <a:ext cx="2039780" cy="58105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>
                  <a:latin typeface="Yu Gothic" panose="020B0400000000000000" pitchFamily="34" charset="-128"/>
                  <a:ea typeface="Yu Gothic" panose="020B0400000000000000" pitchFamily="34" charset="-128"/>
                </a:rPr>
                <a:t>予期なし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FEFA67C-AED8-3B45-853B-80D3D8182179}"/>
                </a:ext>
              </a:extLst>
            </p:cNvPr>
            <p:cNvSpPr txBox="1"/>
            <p:nvPr/>
          </p:nvSpPr>
          <p:spPr>
            <a:xfrm>
              <a:off x="6848113" y="3623058"/>
              <a:ext cx="2039780" cy="58105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>
                  <a:latin typeface="Yu Gothic" panose="020B0400000000000000" pitchFamily="34" charset="-128"/>
                  <a:ea typeface="Yu Gothic" panose="020B0400000000000000" pitchFamily="34" charset="-128"/>
                </a:rPr>
                <a:t>予期あり</a:t>
              </a:r>
              <a:endParaRPr kumimoji="1" lang="en-US" altLang="ja-JP" sz="28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2C15B5B-594F-7445-B4E5-E11F98E7F076}"/>
                </a:ext>
              </a:extLst>
            </p:cNvPr>
            <p:cNvSpPr txBox="1"/>
            <p:nvPr/>
          </p:nvSpPr>
          <p:spPr>
            <a:xfrm>
              <a:off x="6848113" y="4574762"/>
              <a:ext cx="2039780" cy="58105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>
                  <a:latin typeface="Yu Gothic" panose="020B0400000000000000" pitchFamily="34" charset="-128"/>
                  <a:ea typeface="Yu Gothic" panose="020B0400000000000000" pitchFamily="34" charset="-128"/>
                </a:rPr>
                <a:t>予期なし</a:t>
              </a:r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B8942C0B-2465-2B4F-9ECF-76B15487E177}"/>
                </a:ext>
              </a:extLst>
            </p:cNvPr>
            <p:cNvCxnSpPr>
              <a:cxnSpLocks/>
              <a:stCxn id="8" idx="6"/>
              <a:endCxn id="12" idx="2"/>
            </p:cNvCxnSpPr>
            <p:nvPr/>
          </p:nvCxnSpPr>
          <p:spPr>
            <a:xfrm>
              <a:off x="2657898" y="3913583"/>
              <a:ext cx="908642" cy="44668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B38BA1D-445B-F14A-ADC3-DDC67D57265B}"/>
                </a:ext>
              </a:extLst>
            </p:cNvPr>
            <p:cNvCxnSpPr>
              <a:cxnSpLocks/>
              <a:stCxn id="13" idx="6"/>
              <a:endCxn id="12" idx="2"/>
            </p:cNvCxnSpPr>
            <p:nvPr/>
          </p:nvCxnSpPr>
          <p:spPr>
            <a:xfrm flipV="1">
              <a:off x="2654868" y="4360264"/>
              <a:ext cx="911672" cy="48818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D3D84260-B69C-2144-BC8A-BBF4882607C6}"/>
                </a:ext>
              </a:extLst>
            </p:cNvPr>
            <p:cNvCxnSpPr>
              <a:cxnSpLocks/>
              <a:stCxn id="14" idx="2"/>
              <a:endCxn id="12" idx="6"/>
            </p:cNvCxnSpPr>
            <p:nvPr/>
          </p:nvCxnSpPr>
          <p:spPr>
            <a:xfrm flipH="1">
              <a:off x="5732913" y="3913583"/>
              <a:ext cx="1115200" cy="44668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825F40CC-DE69-A14C-A342-33DEBAE49E5E}"/>
                </a:ext>
              </a:extLst>
            </p:cNvPr>
            <p:cNvCxnSpPr>
              <a:cxnSpLocks/>
              <a:stCxn id="15" idx="2"/>
              <a:endCxn id="12" idx="6"/>
            </p:cNvCxnSpPr>
            <p:nvPr/>
          </p:nvCxnSpPr>
          <p:spPr>
            <a:xfrm flipH="1" flipV="1">
              <a:off x="5732913" y="4360264"/>
              <a:ext cx="1115200" cy="50502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AE82CA5-547E-DC4F-9D8E-0739751B4046}"/>
                </a:ext>
              </a:extLst>
            </p:cNvPr>
            <p:cNvSpPr txBox="1"/>
            <p:nvPr/>
          </p:nvSpPr>
          <p:spPr>
            <a:xfrm rot="1681728">
              <a:off x="2612576" y="3762207"/>
              <a:ext cx="1119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仮説</a:t>
              </a:r>
              <a:r>
                <a:rPr kumimoji="1" lang="en-US" altLang="ja-JP" sz="20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1-A</a:t>
              </a:r>
              <a:endParaRPr kumimoji="1" lang="ja-JP" altLang="en-US" sz="2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8F2CD184-7165-6D48-9B12-D7193C742D01}"/>
                </a:ext>
              </a:extLst>
            </p:cNvPr>
            <p:cNvSpPr txBox="1"/>
            <p:nvPr/>
          </p:nvSpPr>
          <p:spPr>
            <a:xfrm rot="19589513">
              <a:off x="2711400" y="4654526"/>
              <a:ext cx="1127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仮説</a:t>
              </a:r>
              <a:r>
                <a:rPr kumimoji="1" lang="en-US" altLang="ja-JP" sz="20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1-B</a:t>
              </a:r>
              <a:endParaRPr kumimoji="1" lang="ja-JP" altLang="en-US" sz="2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B21BB4A-F8ED-0342-A14C-7127BBA26DA1}"/>
                </a:ext>
              </a:extLst>
            </p:cNvPr>
            <p:cNvSpPr txBox="1"/>
            <p:nvPr/>
          </p:nvSpPr>
          <p:spPr>
            <a:xfrm rot="1541889">
              <a:off x="5643938" y="4654526"/>
              <a:ext cx="1127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仮説</a:t>
              </a:r>
              <a:r>
                <a:rPr kumimoji="1" lang="en-US" altLang="ja-JP" sz="20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2-B</a:t>
              </a:r>
              <a:endParaRPr kumimoji="1" lang="ja-JP" altLang="en-US" sz="2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5BD2D4B-94AE-754D-815D-34F62A1F0A30}"/>
                </a:ext>
              </a:extLst>
            </p:cNvPr>
            <p:cNvSpPr txBox="1"/>
            <p:nvPr/>
          </p:nvSpPr>
          <p:spPr>
            <a:xfrm rot="20108426">
              <a:off x="5730904" y="3781736"/>
              <a:ext cx="1119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>
                  <a:latin typeface="Yu Gothic" panose="020B0400000000000000" pitchFamily="34" charset="-128"/>
                  <a:ea typeface="Yu Gothic" panose="020B0400000000000000" pitchFamily="34" charset="-128"/>
                </a:rPr>
                <a:t>仮説</a:t>
              </a:r>
              <a:r>
                <a:rPr kumimoji="1" lang="en-US" altLang="ja-JP" sz="20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2-A</a:t>
              </a:r>
              <a:endParaRPr kumimoji="1" lang="ja-JP" altLang="en-US" sz="200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90294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36E7F1-1E74-4DDB-AC42-5DC51624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仮説検証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85035E-93ED-4395-B1FE-DCDEF3C27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7"/>
            <a:ext cx="11029615" cy="634558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調査概要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85AF3CB-85F6-4815-A764-042D777EB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144BFED-155D-4EEA-8409-AF40D0B53E00}"/>
              </a:ext>
            </a:extLst>
          </p:cNvPr>
          <p:cNvSpPr/>
          <p:nvPr/>
        </p:nvSpPr>
        <p:spPr>
          <a:xfrm>
            <a:off x="1683593" y="2647174"/>
            <a:ext cx="7903595" cy="36740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調査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目的：提示する言葉による商品評価の違いを明らかにする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調査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対象：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10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・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20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代の男女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調査期間：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12/4~</a:t>
            </a: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調査方法：実食を伴う質問紙調査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使用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商品：江崎グリコ「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HOBAL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」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サンプル・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サイズ：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112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（有効回答数</a:t>
            </a:r>
            <a:r>
              <a:rPr kumimoji="1" lang="en-US" altLang="ja-JP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109</a:t>
            </a:r>
            <a:r>
              <a:rPr kumimoji="1" lang="ja-JP" altLang="en-US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）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　分析方法：対応のない</a:t>
            </a:r>
            <a:r>
              <a:rPr kumimoji="1" lang="ja-JP" altLang="en-US" i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ｔ</a:t>
            </a:r>
            <a:r>
              <a:rPr kumimoji="1" lang="ja-JP" altLang="en-US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haroni" panose="02010803020104030203" pitchFamily="2" charset="-79"/>
              </a:rPr>
              <a:t>検定</a:t>
            </a:r>
            <a:endParaRPr kumimoji="1" lang="en-US" altLang="ja-JP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haroni" panose="02010803020104030203" pitchFamily="2" charset="-79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BF41480-D6BE-CD49-8EDE-E880D15D3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243" y="5216362"/>
            <a:ext cx="2032000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340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2" y="1923974"/>
            <a:ext cx="11491537" cy="4691511"/>
          </a:xfrm>
          <a:ln>
            <a:noFill/>
          </a:ln>
        </p:spPr>
        <p:txBody>
          <a:bodyPr>
            <a:normAutofit/>
          </a:bodyPr>
          <a:lstStyle/>
          <a:p>
            <a:r>
              <a:rPr kumimoji="1" lang="ja-JP" altLang="en-US" sz="2400" dirty="0"/>
              <a:t>実験内容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38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645E447-65DF-7241-BBA1-C3CFD636499A}"/>
              </a:ext>
            </a:extLst>
          </p:cNvPr>
          <p:cNvGrpSpPr/>
          <p:nvPr/>
        </p:nvGrpSpPr>
        <p:grpSpPr>
          <a:xfrm>
            <a:off x="5657014" y="3031483"/>
            <a:ext cx="2234575" cy="3559996"/>
            <a:chOff x="3948191" y="2792746"/>
            <a:chExt cx="1330287" cy="297160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0371B24A-15F8-40B1-B7C9-33BCF00A291C}"/>
                </a:ext>
              </a:extLst>
            </p:cNvPr>
            <p:cNvSpPr/>
            <p:nvPr/>
          </p:nvSpPr>
          <p:spPr>
            <a:xfrm>
              <a:off x="4012550" y="3106784"/>
              <a:ext cx="1265928" cy="577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>
                  <a:solidFill>
                    <a:schemeClr val="tx1"/>
                  </a:solidFill>
                </a:rPr>
                <a:t>チョコレート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8418959B-98AE-4975-8B03-7A2E4E2353CB}"/>
                </a:ext>
              </a:extLst>
            </p:cNvPr>
            <p:cNvSpPr/>
            <p:nvPr/>
          </p:nvSpPr>
          <p:spPr>
            <a:xfrm>
              <a:off x="4012550" y="4146798"/>
              <a:ext cx="1265928" cy="577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>
                  <a:solidFill>
                    <a:schemeClr val="tx1"/>
                  </a:solidFill>
                </a:rPr>
                <a:t>とろ～</a:t>
              </a:r>
              <a:r>
                <a:rPr kumimoji="1" lang="ja-JP" altLang="en-US" sz="2400" dirty="0" err="1">
                  <a:solidFill>
                    <a:schemeClr val="tx1"/>
                  </a:solidFill>
                </a:rPr>
                <a:t>り</a:t>
              </a:r>
              <a:endParaRPr kumimoji="1" lang="en-US" altLang="ja-JP" sz="2400" dirty="0">
                <a:solidFill>
                  <a:schemeClr val="tx1"/>
                </a:solidFill>
              </a:endParaRPr>
            </a:p>
            <a:p>
              <a:pPr algn="ctr"/>
              <a:r>
                <a:rPr kumimoji="1" lang="ja-JP" altLang="en-US" sz="2400" dirty="0">
                  <a:solidFill>
                    <a:schemeClr val="tx1"/>
                  </a:solidFill>
                </a:rPr>
                <a:t>チョコレート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E2F50B8-0B13-41C4-8B14-13A6E40D6A33}"/>
                </a:ext>
              </a:extLst>
            </p:cNvPr>
            <p:cNvSpPr/>
            <p:nvPr/>
          </p:nvSpPr>
          <p:spPr>
            <a:xfrm>
              <a:off x="4012550" y="5186812"/>
              <a:ext cx="1265928" cy="577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400" dirty="0">
                  <a:solidFill>
                    <a:schemeClr val="tx1"/>
                  </a:solidFill>
                </a:rPr>
                <a:t>ガーナ産</a:t>
              </a:r>
              <a:endParaRPr kumimoji="1" lang="en-US" altLang="ja-JP" sz="2400" dirty="0">
                <a:solidFill>
                  <a:schemeClr val="tx1"/>
                </a:solidFill>
              </a:endParaRPr>
            </a:p>
            <a:p>
              <a:pPr algn="ctr"/>
              <a:r>
                <a:rPr kumimoji="1" lang="ja-JP" altLang="en-US" sz="2400" dirty="0">
                  <a:solidFill>
                    <a:schemeClr val="tx1"/>
                  </a:solidFill>
                </a:rPr>
                <a:t>チョコレート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649B392-11CE-4E89-9897-59F9843068EB}"/>
                </a:ext>
              </a:extLst>
            </p:cNvPr>
            <p:cNvSpPr txBox="1"/>
            <p:nvPr/>
          </p:nvSpPr>
          <p:spPr>
            <a:xfrm>
              <a:off x="3948191" y="2792746"/>
              <a:ext cx="1049570" cy="333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/>
                <a:t>記載なし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4A1AD9C-C5C2-4334-A720-F6E41E214D7D}"/>
                </a:ext>
              </a:extLst>
            </p:cNvPr>
            <p:cNvSpPr txBox="1"/>
            <p:nvPr/>
          </p:nvSpPr>
          <p:spPr>
            <a:xfrm>
              <a:off x="3948191" y="3808244"/>
              <a:ext cx="906446" cy="333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/>
                <a:t>五感系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C3A0D13-02B0-48CD-BF86-E6C14EAD8DF0}"/>
                </a:ext>
              </a:extLst>
            </p:cNvPr>
            <p:cNvSpPr txBox="1"/>
            <p:nvPr/>
          </p:nvSpPr>
          <p:spPr>
            <a:xfrm>
              <a:off x="3948191" y="4873310"/>
              <a:ext cx="975151" cy="333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/>
                <a:t>情報系</a:t>
              </a:r>
            </a:p>
          </p:txBody>
        </p:sp>
      </p:grpSp>
      <p:pic>
        <p:nvPicPr>
          <p:cNvPr id="15" name="図 14">
            <a:extLst>
              <a:ext uri="{FF2B5EF4-FFF2-40B4-BE49-F238E27FC236}">
                <a16:creationId xmlns:a16="http://schemas.microsoft.com/office/drawing/2014/main" id="{8BB3D20C-C0F4-4704-860E-D60C9F69F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53" y="3031483"/>
            <a:ext cx="5368726" cy="3620768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1DC6749-090D-4E65-81D5-F6865B8B8C5A}"/>
              </a:ext>
            </a:extLst>
          </p:cNvPr>
          <p:cNvSpPr txBox="1"/>
          <p:nvPr/>
        </p:nvSpPr>
        <p:spPr>
          <a:xfrm>
            <a:off x="7966367" y="2507115"/>
            <a:ext cx="1785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②</a:t>
            </a:r>
            <a:r>
              <a:rPr kumimoji="1" lang="ja-JP" altLang="en-US" sz="2800">
                <a:latin typeface="游ゴシック" panose="020B0400000000000000" pitchFamily="50" charset="-128"/>
                <a:ea typeface="游ゴシック" panose="020B0400000000000000" pitchFamily="50" charset="-128"/>
              </a:rPr>
              <a:t>食べる</a:t>
            </a:r>
            <a:endParaRPr kumimoji="1" lang="ja-JP" altLang="en-US" sz="2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FBC8E65-6170-4A01-9753-28D5129DBFA3}"/>
              </a:ext>
            </a:extLst>
          </p:cNvPr>
          <p:cNvSpPr txBox="1"/>
          <p:nvPr/>
        </p:nvSpPr>
        <p:spPr>
          <a:xfrm>
            <a:off x="10425132" y="2471497"/>
            <a:ext cx="176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③</a:t>
            </a:r>
            <a:r>
              <a:rPr kumimoji="1" lang="ja-JP" altLang="en-US" sz="2800">
                <a:latin typeface="游ゴシック" panose="020B0400000000000000" pitchFamily="50" charset="-128"/>
                <a:ea typeface="游ゴシック" panose="020B0400000000000000" pitchFamily="50" charset="-128"/>
              </a:rPr>
              <a:t>答える</a:t>
            </a:r>
            <a:endParaRPr kumimoji="1" lang="ja-JP" altLang="en-US" sz="2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08B035-E68B-0443-B5D8-18606E2AA886}"/>
              </a:ext>
            </a:extLst>
          </p:cNvPr>
          <p:cNvSpPr txBox="1"/>
          <p:nvPr/>
        </p:nvSpPr>
        <p:spPr>
          <a:xfrm>
            <a:off x="2130931" y="2471497"/>
            <a:ext cx="1359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①</a:t>
            </a:r>
            <a:r>
              <a:rPr kumimoji="1" lang="ja-JP" altLang="en-US" sz="2800">
                <a:latin typeface="游ゴシック" panose="020B0400000000000000" pitchFamily="50" charset="-128"/>
                <a:ea typeface="游ゴシック" panose="020B0400000000000000" pitchFamily="50" charset="-128"/>
              </a:rPr>
              <a:t>見る</a:t>
            </a:r>
            <a:endParaRPr kumimoji="1" lang="ja-JP" altLang="en-US" sz="28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右矢印 18">
            <a:extLst>
              <a:ext uri="{FF2B5EF4-FFF2-40B4-BE49-F238E27FC236}">
                <a16:creationId xmlns:a16="http://schemas.microsoft.com/office/drawing/2014/main" id="{F0A7649C-9381-8D40-9A00-0B7D725A22B1}"/>
              </a:ext>
            </a:extLst>
          </p:cNvPr>
          <p:cNvSpPr/>
          <p:nvPr/>
        </p:nvSpPr>
        <p:spPr>
          <a:xfrm>
            <a:off x="3490604" y="2502693"/>
            <a:ext cx="4400985" cy="52322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0AC5FCBD-238B-C442-856E-EC4F147455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2564" y1="19554" x2="32564" y2="19554"/>
                        <a14:foregroundMark x1="33025" y1="10008" x2="39954" y2="10239"/>
                        <a14:foregroundMark x1="57814" y1="45035" x2="59892" y2="45266"/>
                      </a14:backgroundRemoval>
                    </a14:imgEffect>
                  </a14:imgLayer>
                </a14:imgProps>
              </a:ext>
            </a:extLst>
          </a:blip>
          <a:srcRect t="5465" r="6150" b="23786"/>
          <a:stretch/>
        </p:blipFill>
        <p:spPr>
          <a:xfrm>
            <a:off x="7973980" y="3048886"/>
            <a:ext cx="2121487" cy="159927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C14359DD-F689-AB43-96B2-3B115C7C18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0601" y="3236981"/>
            <a:ext cx="2487080" cy="2487080"/>
          </a:xfrm>
          <a:prstGeom prst="rect">
            <a:avLst/>
          </a:prstGeom>
        </p:spPr>
      </p:pic>
      <p:sp>
        <p:nvSpPr>
          <p:cNvPr id="22" name="右矢印 21">
            <a:extLst>
              <a:ext uri="{FF2B5EF4-FFF2-40B4-BE49-F238E27FC236}">
                <a16:creationId xmlns:a16="http://schemas.microsoft.com/office/drawing/2014/main" id="{C6F989B8-918B-A64A-AE9E-B0F302857255}"/>
              </a:ext>
            </a:extLst>
          </p:cNvPr>
          <p:cNvSpPr/>
          <p:nvPr/>
        </p:nvSpPr>
        <p:spPr>
          <a:xfrm>
            <a:off x="9483270" y="2471497"/>
            <a:ext cx="941862" cy="52322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9477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2C0BFE-6CE2-4CF9-841E-EDD049BE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仮説検証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5E51F-ABC9-4985-92EE-F4780E3AB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2EF0D99-7A1C-4194-9AF3-2FB2EA4E2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556" y="1996895"/>
            <a:ext cx="11029615" cy="3678303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分析方法</a:t>
            </a:r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1DE6EE1D-004D-41A2-9867-2896FB165EEE}"/>
              </a:ext>
            </a:extLst>
          </p:cNvPr>
          <p:cNvSpPr txBox="1">
            <a:spLocks/>
          </p:cNvSpPr>
          <p:nvPr/>
        </p:nvSpPr>
        <p:spPr>
          <a:xfrm>
            <a:off x="803829" y="2940748"/>
            <a:ext cx="398567" cy="1177150"/>
          </a:xfrm>
          <a:prstGeom prst="rect">
            <a:avLst/>
          </a:prstGeom>
          <a:solidFill>
            <a:schemeClr val="bg1"/>
          </a:solidFill>
          <a:ln w="22225" cap="rnd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>
                <a:solidFill>
                  <a:schemeClr val="tx1"/>
                </a:solidFill>
              </a:rPr>
              <a:t>記載なし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4C233F0-1AF7-4720-A37B-8721A0C492C2}"/>
              </a:ext>
            </a:extLst>
          </p:cNvPr>
          <p:cNvSpPr/>
          <p:nvPr/>
        </p:nvSpPr>
        <p:spPr>
          <a:xfrm>
            <a:off x="803829" y="4195935"/>
            <a:ext cx="398567" cy="11937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五感系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5579860-346B-43DB-93E5-BDDC7FD438C2}"/>
              </a:ext>
            </a:extLst>
          </p:cNvPr>
          <p:cNvSpPr/>
          <p:nvPr/>
        </p:nvSpPr>
        <p:spPr>
          <a:xfrm>
            <a:off x="803829" y="5477346"/>
            <a:ext cx="398567" cy="13080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　情報系</a:t>
            </a:r>
          </a:p>
          <a:p>
            <a:endParaRPr kumimoji="1" lang="ja-JP" altLang="en-US" dirty="0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CEBB3463-D4BC-45A7-AA9C-4C2923A49B24}"/>
              </a:ext>
            </a:extLst>
          </p:cNvPr>
          <p:cNvSpPr/>
          <p:nvPr/>
        </p:nvSpPr>
        <p:spPr>
          <a:xfrm>
            <a:off x="6268709" y="3634574"/>
            <a:ext cx="1597466" cy="4366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従属変数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EF6AF81-D245-4FF7-9FEB-2F6BD4331035}"/>
              </a:ext>
            </a:extLst>
          </p:cNvPr>
          <p:cNvSpPr/>
          <p:nvPr/>
        </p:nvSpPr>
        <p:spPr>
          <a:xfrm>
            <a:off x="1529187" y="3429000"/>
            <a:ext cx="1597466" cy="3503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予期無し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E817BB8-9C27-4A39-B867-7E3B677E34FB}"/>
              </a:ext>
            </a:extLst>
          </p:cNvPr>
          <p:cNvSpPr/>
          <p:nvPr/>
        </p:nvSpPr>
        <p:spPr>
          <a:xfrm>
            <a:off x="1529187" y="4384017"/>
            <a:ext cx="1597466" cy="3503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予期以上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64A898C-E6C4-41B9-8DF4-F1DAB4ACAC2F}"/>
              </a:ext>
            </a:extLst>
          </p:cNvPr>
          <p:cNvSpPr/>
          <p:nvPr/>
        </p:nvSpPr>
        <p:spPr>
          <a:xfrm>
            <a:off x="1529187" y="5619257"/>
            <a:ext cx="1597466" cy="3503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予期以上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C43BC04-0DB0-4B12-BFB3-F7BA5EBD0A65}"/>
              </a:ext>
            </a:extLst>
          </p:cNvPr>
          <p:cNvSpPr/>
          <p:nvPr/>
        </p:nvSpPr>
        <p:spPr>
          <a:xfrm>
            <a:off x="1529187" y="4807928"/>
            <a:ext cx="1597466" cy="3503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予期以下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AEE849-DD2E-4707-8D6E-5F7A3DBCA0C5}"/>
              </a:ext>
            </a:extLst>
          </p:cNvPr>
          <p:cNvSpPr/>
          <p:nvPr/>
        </p:nvSpPr>
        <p:spPr>
          <a:xfrm>
            <a:off x="1529187" y="6099109"/>
            <a:ext cx="1597466" cy="3503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予期以下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3A4DC0E-0818-4053-BE01-6F47E564BA8E}"/>
              </a:ext>
            </a:extLst>
          </p:cNvPr>
          <p:cNvSpPr txBox="1"/>
          <p:nvPr/>
        </p:nvSpPr>
        <p:spPr>
          <a:xfrm>
            <a:off x="2989920" y="3483579"/>
            <a:ext cx="143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ｎ＝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24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8A97870-2A47-4B03-B862-37E7E259A131}"/>
              </a:ext>
            </a:extLst>
          </p:cNvPr>
          <p:cNvSpPr txBox="1"/>
          <p:nvPr/>
        </p:nvSpPr>
        <p:spPr>
          <a:xfrm>
            <a:off x="2989919" y="4457551"/>
            <a:ext cx="142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ｎ＝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29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6CD34BF-FBFC-4CB1-B3F2-997DEC78BB3A}"/>
              </a:ext>
            </a:extLst>
          </p:cNvPr>
          <p:cNvSpPr txBox="1"/>
          <p:nvPr/>
        </p:nvSpPr>
        <p:spPr>
          <a:xfrm>
            <a:off x="2989918" y="4854172"/>
            <a:ext cx="143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ｎ＝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12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480B7F4-7F8D-49E2-A45E-035EA289C1E6}"/>
              </a:ext>
            </a:extLst>
          </p:cNvPr>
          <p:cNvSpPr txBox="1"/>
          <p:nvPr/>
        </p:nvSpPr>
        <p:spPr>
          <a:xfrm>
            <a:off x="2982596" y="5635604"/>
            <a:ext cx="1428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ｎ＝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34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A749A75-E435-475D-BCA8-D7209FA9588B}"/>
              </a:ext>
            </a:extLst>
          </p:cNvPr>
          <p:cNvSpPr txBox="1"/>
          <p:nvPr/>
        </p:nvSpPr>
        <p:spPr>
          <a:xfrm>
            <a:off x="2982596" y="6080154"/>
            <a:ext cx="154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ｎ＝</a:t>
            </a:r>
            <a:r>
              <a:rPr kumimoji="1"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10</a:t>
            </a:r>
            <a:r>
              <a:rPr kumimoji="1" lang="ja-JP" altLang="en-US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BB1FE479-3614-4AEF-B7E7-E4E1300738A0}"/>
              </a:ext>
            </a:extLst>
          </p:cNvPr>
          <p:cNvCxnSpPr>
            <a:cxnSpLocks/>
          </p:cNvCxnSpPr>
          <p:nvPr/>
        </p:nvCxnSpPr>
        <p:spPr>
          <a:xfrm>
            <a:off x="4578312" y="3604188"/>
            <a:ext cx="6059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AB64EBCF-4791-4554-B31E-8E1C893861C2}"/>
              </a:ext>
            </a:extLst>
          </p:cNvPr>
          <p:cNvCxnSpPr>
            <a:cxnSpLocks/>
          </p:cNvCxnSpPr>
          <p:nvPr/>
        </p:nvCxnSpPr>
        <p:spPr>
          <a:xfrm>
            <a:off x="4568110" y="4559205"/>
            <a:ext cx="6059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0454D073-86F6-4E76-8E06-F55296441BC0}"/>
              </a:ext>
            </a:extLst>
          </p:cNvPr>
          <p:cNvCxnSpPr>
            <a:cxnSpLocks/>
          </p:cNvCxnSpPr>
          <p:nvPr/>
        </p:nvCxnSpPr>
        <p:spPr>
          <a:xfrm>
            <a:off x="4578309" y="5038838"/>
            <a:ext cx="6059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E39334F-D8C5-463C-8E69-280566F3056F}"/>
              </a:ext>
            </a:extLst>
          </p:cNvPr>
          <p:cNvCxnSpPr>
            <a:cxnSpLocks/>
          </p:cNvCxnSpPr>
          <p:nvPr/>
        </p:nvCxnSpPr>
        <p:spPr>
          <a:xfrm>
            <a:off x="4578310" y="5882237"/>
            <a:ext cx="6059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542936C-DC9A-4CC2-8B11-F806BA49DF88}"/>
              </a:ext>
            </a:extLst>
          </p:cNvPr>
          <p:cNvCxnSpPr>
            <a:cxnSpLocks/>
          </p:cNvCxnSpPr>
          <p:nvPr/>
        </p:nvCxnSpPr>
        <p:spPr>
          <a:xfrm>
            <a:off x="4578311" y="6321262"/>
            <a:ext cx="5957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1D425AD4-04E9-42D9-B9D5-B80E4C97C2A7}"/>
              </a:ext>
            </a:extLst>
          </p:cNvPr>
          <p:cNvCxnSpPr>
            <a:cxnSpLocks/>
          </p:cNvCxnSpPr>
          <p:nvPr/>
        </p:nvCxnSpPr>
        <p:spPr>
          <a:xfrm>
            <a:off x="5174049" y="3604188"/>
            <a:ext cx="0" cy="2717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A05424F1-94F7-46DE-AF14-359776730F27}"/>
              </a:ext>
            </a:extLst>
          </p:cNvPr>
          <p:cNvCxnSpPr>
            <a:cxnSpLocks/>
          </p:cNvCxnSpPr>
          <p:nvPr/>
        </p:nvCxnSpPr>
        <p:spPr>
          <a:xfrm flipV="1">
            <a:off x="5174049" y="4807928"/>
            <a:ext cx="511134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楕円 49">
            <a:extLst>
              <a:ext uri="{FF2B5EF4-FFF2-40B4-BE49-F238E27FC236}">
                <a16:creationId xmlns:a16="http://schemas.microsoft.com/office/drawing/2014/main" id="{E7923084-EC3C-40F4-B272-EEE39249B25E}"/>
              </a:ext>
            </a:extLst>
          </p:cNvPr>
          <p:cNvSpPr/>
          <p:nvPr/>
        </p:nvSpPr>
        <p:spPr>
          <a:xfrm>
            <a:off x="1295613" y="2508438"/>
            <a:ext cx="1597466" cy="4366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独立変数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934E04F3-3E12-4B83-966F-6D27DC6FB6B2}"/>
              </a:ext>
            </a:extLst>
          </p:cNvPr>
          <p:cNvSpPr/>
          <p:nvPr/>
        </p:nvSpPr>
        <p:spPr>
          <a:xfrm>
            <a:off x="5816859" y="4243760"/>
            <a:ext cx="2552364" cy="9908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チョコレートに対する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商品評価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FEB1C3E-CF15-4039-AC2F-F99B211337AC}"/>
              </a:ext>
            </a:extLst>
          </p:cNvPr>
          <p:cNvCxnSpPr/>
          <p:nvPr/>
        </p:nvCxnSpPr>
        <p:spPr>
          <a:xfrm>
            <a:off x="8611263" y="4807928"/>
            <a:ext cx="5406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639ED4E-9D55-497E-A350-ED47CF441979}"/>
              </a:ext>
            </a:extLst>
          </p:cNvPr>
          <p:cNvSpPr/>
          <p:nvPr/>
        </p:nvSpPr>
        <p:spPr>
          <a:xfrm>
            <a:off x="9525663" y="4243760"/>
            <a:ext cx="2019621" cy="1013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対応のない</a:t>
            </a:r>
            <a:r>
              <a:rPr kumimoji="1" lang="ja-JP" altLang="en-US" i="1" dirty="0" err="1">
                <a:solidFill>
                  <a:schemeClr val="tx1"/>
                </a:solidFill>
              </a:rPr>
              <a:t>ｔ</a:t>
            </a:r>
            <a:r>
              <a:rPr kumimoji="1" lang="ja-JP" altLang="en-US" dirty="0">
                <a:solidFill>
                  <a:schemeClr val="tx1"/>
                </a:solidFill>
              </a:rPr>
              <a:t>検定</a:t>
            </a:r>
          </a:p>
        </p:txBody>
      </p:sp>
      <p:sp>
        <p:nvSpPr>
          <p:cNvPr id="55" name="二等辺三角形 54">
            <a:extLst>
              <a:ext uri="{FF2B5EF4-FFF2-40B4-BE49-F238E27FC236}">
                <a16:creationId xmlns:a16="http://schemas.microsoft.com/office/drawing/2014/main" id="{D1E6CAD6-1899-4FE4-B23F-141D40769739}"/>
              </a:ext>
            </a:extLst>
          </p:cNvPr>
          <p:cNvSpPr/>
          <p:nvPr/>
        </p:nvSpPr>
        <p:spPr>
          <a:xfrm rot="5400000">
            <a:off x="5483070" y="6210476"/>
            <a:ext cx="282112" cy="195909"/>
          </a:xfrm>
          <a:prstGeom prst="triangle">
            <a:avLst>
              <a:gd name="adj" fmla="val 486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16C928E-6D14-44C6-A1A6-686530F7393F}"/>
              </a:ext>
            </a:extLst>
          </p:cNvPr>
          <p:cNvSpPr txBox="1"/>
          <p:nvPr/>
        </p:nvSpPr>
        <p:spPr>
          <a:xfrm>
            <a:off x="5691533" y="6167373"/>
            <a:ext cx="5607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１２個の項目を５段階尺度（１：良いー５：悪い）で測定</a:t>
            </a:r>
            <a:endParaRPr kumimoji="1" lang="en-US" altLang="ja-JP" sz="1600" dirty="0"/>
          </a:p>
          <a:p>
            <a:r>
              <a:rPr kumimoji="1" lang="ja-JP" altLang="en-US" sz="1600" dirty="0"/>
              <a:t>　→付属資料参照</a:t>
            </a:r>
          </a:p>
        </p:txBody>
      </p:sp>
    </p:spTree>
    <p:extLst>
      <p:ext uri="{BB962C8B-B14F-4D97-AF65-F5344CB8AC3E}">
        <p14:creationId xmlns:p14="http://schemas.microsoft.com/office/powerpoint/2010/main" val="45274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4E3BE-DBBE-A243-9071-27D19448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>
                <a:latin typeface="Yu Gothic" panose="020B0400000000000000" pitchFamily="34" charset="-128"/>
                <a:ea typeface="Yu Gothic" panose="020B0400000000000000" pitchFamily="34" charset="-128"/>
              </a:rPr>
              <a:t>現状分析</a:t>
            </a:r>
            <a:endParaRPr kumimoji="1" lang="ja-JP" altLang="en-US" sz="4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99215EE-B8D0-C349-AD63-1CA61E99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7F87B6-79DD-9F41-89AA-1DA3BD685B92}"/>
              </a:ext>
            </a:extLst>
          </p:cNvPr>
          <p:cNvSpPr txBox="1"/>
          <p:nvPr/>
        </p:nvSpPr>
        <p:spPr>
          <a:xfrm>
            <a:off x="5014210" y="1474941"/>
            <a:ext cx="184730" cy="2883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endParaRPr lang="ja-JP" altLang="en-US" sz="1400">
              <a:solidFill>
                <a:schemeClr val="bg2">
                  <a:lumMod val="7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雲形吹き出し 2">
            <a:extLst>
              <a:ext uri="{FF2B5EF4-FFF2-40B4-BE49-F238E27FC236}">
                <a16:creationId xmlns:a16="http://schemas.microsoft.com/office/drawing/2014/main" id="{2C7E5BC6-9429-784E-B561-291216331DFE}"/>
              </a:ext>
            </a:extLst>
          </p:cNvPr>
          <p:cNvSpPr/>
          <p:nvPr/>
        </p:nvSpPr>
        <p:spPr>
          <a:xfrm>
            <a:off x="6295805" y="2292478"/>
            <a:ext cx="5315003" cy="2849567"/>
          </a:xfrm>
          <a:prstGeom prst="cloudCallout">
            <a:avLst>
              <a:gd name="adj1" fmla="val -60982"/>
              <a:gd name="adj2" fmla="val 53255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シズル表現が</a:t>
            </a:r>
            <a:endParaRPr lang="en-US" altLang="ja-JP" sz="22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ますます大きな役割を</a:t>
            </a:r>
            <a:endParaRPr lang="en-US" altLang="ja-JP" sz="22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2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果たすようになっている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75F4FD6-C722-524F-9CBC-0C7671EA41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11" t="-181" r="453" b="181"/>
          <a:stretch/>
        </p:blipFill>
        <p:spPr>
          <a:xfrm>
            <a:off x="581192" y="1870235"/>
            <a:ext cx="4919551" cy="469941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4F44DB-6463-0747-A4A0-2EB2E6ACA3E2}"/>
              </a:ext>
            </a:extLst>
          </p:cNvPr>
          <p:cNvSpPr txBox="1"/>
          <p:nvPr/>
        </p:nvSpPr>
        <p:spPr>
          <a:xfrm>
            <a:off x="744680" y="6550223"/>
            <a:ext cx="890852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産経ニュース「もちもち？ふわとろ？知られざる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”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</a:t>
            </a:r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”</a:t>
            </a:r>
            <a:r>
              <a:rPr lang="ja-JP" altLang="en-US" sz="1400">
                <a:solidFill>
                  <a:schemeClr val="bg1">
                    <a:lumMod val="6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の世界！」</a:t>
            </a:r>
            <a:endParaRPr lang="en-US" altLang="ja-JP" sz="1400" dirty="0">
              <a:solidFill>
                <a:schemeClr val="bg1">
                  <a:lumMod val="6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4102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568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/>
              <a:t>実験条件</a:t>
            </a:r>
            <a:endParaRPr kumimoji="1" lang="en-US" altLang="ja-JP" sz="2400" dirty="0"/>
          </a:p>
          <a:p>
            <a:pPr marL="0" indent="0">
              <a:buNone/>
            </a:pPr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40</a:t>
            </a:fld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0513E50-E5D6-9B49-B9B0-54F90A30CF2A}"/>
              </a:ext>
            </a:extLst>
          </p:cNvPr>
          <p:cNvGrpSpPr/>
          <p:nvPr/>
        </p:nvGrpSpPr>
        <p:grpSpPr>
          <a:xfrm>
            <a:off x="813547" y="2825022"/>
            <a:ext cx="9326880" cy="3184297"/>
            <a:chOff x="242047" y="2065468"/>
            <a:chExt cx="9326880" cy="3184297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E136CF2-8658-C84B-8372-6F4A06A89BAC}"/>
                </a:ext>
              </a:extLst>
            </p:cNvPr>
            <p:cNvSpPr txBox="1"/>
            <p:nvPr/>
          </p:nvSpPr>
          <p:spPr>
            <a:xfrm>
              <a:off x="242047" y="2065468"/>
              <a:ext cx="3108960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環境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・特異的な臭いがない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・温度が適切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・照明の明るさが適切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・騒音がない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 algn="ctr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↓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・青山学院大学の教室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・温度は</a:t>
              </a:r>
              <a:r>
                <a:rPr lang="en-US" altLang="ja-JP" sz="22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25</a:t>
              </a: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度に設定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・全ての照明を点ける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2B7D755-42C6-CA45-9580-AF08989750DD}"/>
                </a:ext>
              </a:extLst>
            </p:cNvPr>
            <p:cNvSpPr txBox="1"/>
            <p:nvPr/>
          </p:nvSpPr>
          <p:spPr>
            <a:xfrm>
              <a:off x="3351007" y="2110444"/>
              <a:ext cx="3108960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容器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・色がない（白）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・模様がない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・全員同じものを使用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 algn="ctr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↓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・白の紙皿を使用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endParaRPr lang="en-US" altLang="ja-JP" sz="2200" dirty="0">
                <a:solidFill>
                  <a:schemeClr val="bg2"/>
                </a:solidFill>
              </a:endParaRPr>
            </a:p>
            <a:p>
              <a:pPr marL="84665" indent="0">
                <a:buNone/>
              </a:pPr>
              <a:endParaRPr lang="en-US" altLang="ja-JP" sz="2200" dirty="0">
                <a:solidFill>
                  <a:schemeClr val="bg2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D46D641-F2D5-A049-AEE8-E4FA2FF601C1}"/>
                </a:ext>
              </a:extLst>
            </p:cNvPr>
            <p:cNvSpPr txBox="1"/>
            <p:nvPr/>
          </p:nvSpPr>
          <p:spPr>
            <a:xfrm>
              <a:off x="6459967" y="2110444"/>
              <a:ext cx="3108960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試食量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・噛み応えや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　舌触りがわかる程度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 algn="ctr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↓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  <a:p>
              <a:pPr marL="84665" indent="0">
                <a:buNone/>
              </a:pP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・</a:t>
              </a:r>
              <a:r>
                <a:rPr lang="en-US" altLang="ja-JP" sz="2200" dirty="0">
                  <a:latin typeface="Yu Gothic" panose="020B0400000000000000" pitchFamily="34" charset="-128"/>
                  <a:ea typeface="Yu Gothic" panose="020B0400000000000000" pitchFamily="34" charset="-128"/>
                </a:rPr>
                <a:t>1</a:t>
              </a:r>
              <a:r>
                <a:rPr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つ食べてもらう</a:t>
              </a:r>
              <a:endParaRPr lang="en-US" altLang="ja-JP" sz="2200" dirty="0">
                <a:latin typeface="Yu Gothic" panose="020B0400000000000000" pitchFamily="34" charset="-128"/>
                <a:ea typeface="Yu Gothic" panose="020B0400000000000000" pitchFamily="34" charset="-128"/>
              </a:endParaRPr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6F55AE9-0E95-D94F-9A67-08B69A50E0DD}"/>
              </a:ext>
            </a:extLst>
          </p:cNvPr>
          <p:cNvSpPr/>
          <p:nvPr/>
        </p:nvSpPr>
        <p:spPr>
          <a:xfrm>
            <a:off x="813547" y="2825022"/>
            <a:ext cx="3108960" cy="173391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CC97BA9-9D9F-754F-9B6C-2F62BA1EB078}"/>
              </a:ext>
            </a:extLst>
          </p:cNvPr>
          <p:cNvSpPr/>
          <p:nvPr/>
        </p:nvSpPr>
        <p:spPr>
          <a:xfrm>
            <a:off x="7190373" y="2825021"/>
            <a:ext cx="3108960" cy="1733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ja-JP" altLang="en-US" sz="22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試食量</a:t>
            </a:r>
            <a:endParaRPr lang="en-US" altLang="ja-JP" sz="22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2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・噛み応えや</a:t>
            </a:r>
            <a:endParaRPr lang="en-US" altLang="ja-JP" sz="22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200">
                <a:solidFill>
                  <a:sysClr val="windowText" lastClr="000000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舌触りがわかる程度</a:t>
            </a:r>
            <a:endParaRPr lang="en-US" altLang="ja-JP" sz="2200" dirty="0">
              <a:solidFill>
                <a:sysClr val="windowText" lastClr="000000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391767-D81E-8842-99B0-8D3E9EF0DDF3}"/>
              </a:ext>
            </a:extLst>
          </p:cNvPr>
          <p:cNvSpPr/>
          <p:nvPr/>
        </p:nvSpPr>
        <p:spPr>
          <a:xfrm>
            <a:off x="4001960" y="2825022"/>
            <a:ext cx="3108960" cy="173391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739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1886298"/>
            <a:ext cx="11029615" cy="3678303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検証結果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CACE92CE-7F5B-4286-839B-9965B1B9E105}"/>
              </a:ext>
            </a:extLst>
          </p:cNvPr>
          <p:cNvSpPr/>
          <p:nvPr/>
        </p:nvSpPr>
        <p:spPr>
          <a:xfrm>
            <a:off x="808381" y="2363376"/>
            <a:ext cx="6832821" cy="13737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kumimoji="1"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kumimoji="1"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kumimoji="1"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1-A】</a:t>
            </a:r>
          </a:p>
          <a:p>
            <a:pPr marL="84665" indent="0">
              <a:buNone/>
            </a:pPr>
            <a:r>
              <a:rPr kumimoji="1"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20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kumimoji="1"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kumimoji="1"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</a:t>
            </a:r>
            <a:r>
              <a:rPr kumimoji="1"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それが予期通り、またはそれ以上</a:t>
            </a: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だ</a:t>
            </a:r>
            <a:r>
              <a:rPr kumimoji="1"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った場合、</a:t>
            </a:r>
            <a:endParaRPr kumimoji="1"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何も記載しなかった場合に比べて、商品評価が</a:t>
            </a: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高い</a:t>
            </a:r>
            <a:endParaRPr kumimoji="1"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FA6BD32-9736-694C-8168-C8BBBECE27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40"/>
          <a:stretch/>
        </p:blipFill>
        <p:spPr>
          <a:xfrm>
            <a:off x="808381" y="3794125"/>
            <a:ext cx="8793544" cy="3049345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E1BC9AF-A310-4548-9C70-2AED09F1F658}"/>
              </a:ext>
            </a:extLst>
          </p:cNvPr>
          <p:cNvGrpSpPr/>
          <p:nvPr/>
        </p:nvGrpSpPr>
        <p:grpSpPr>
          <a:xfrm>
            <a:off x="7868392" y="2192613"/>
            <a:ext cx="4831613" cy="3429000"/>
            <a:chOff x="7429500" y="2403970"/>
            <a:chExt cx="4831613" cy="3429000"/>
          </a:xfrm>
        </p:grpSpPr>
        <p:sp>
          <p:nvSpPr>
            <p:cNvPr id="9" name="角丸四角形 8">
              <a:extLst>
                <a:ext uri="{FF2B5EF4-FFF2-40B4-BE49-F238E27FC236}">
                  <a16:creationId xmlns:a16="http://schemas.microsoft.com/office/drawing/2014/main" id="{476E66FD-2EDA-5D46-B727-918E9C4F1574}"/>
                </a:ext>
              </a:extLst>
            </p:cNvPr>
            <p:cNvSpPr/>
            <p:nvPr/>
          </p:nvSpPr>
          <p:spPr>
            <a:xfrm>
              <a:off x="7429500" y="2403970"/>
              <a:ext cx="2667000" cy="218708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800">
                  <a:solidFill>
                    <a:schemeClr val="tx1"/>
                  </a:solidFill>
                </a:rPr>
                <a:t>棄却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69F96CAE-873B-CB48-B70A-9EAB5F0CD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32113" y="2403970"/>
              <a:ext cx="3429000" cy="3429000"/>
            </a:xfrm>
            <a:prstGeom prst="rect">
              <a:avLst/>
            </a:prstGeom>
          </p:spPr>
        </p:pic>
      </p:grp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32C9A8E5-D3A7-464C-A62B-ED0BAAD13064}"/>
              </a:ext>
            </a:extLst>
          </p:cNvPr>
          <p:cNvSpPr/>
          <p:nvPr/>
        </p:nvSpPr>
        <p:spPr>
          <a:xfrm>
            <a:off x="5782207" y="5911579"/>
            <a:ext cx="843707" cy="81936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532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1886298"/>
            <a:ext cx="11029615" cy="3678303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検証結果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6" name="角丸四角形 6">
            <a:extLst>
              <a:ext uri="{FF2B5EF4-FFF2-40B4-BE49-F238E27FC236}">
                <a16:creationId xmlns:a16="http://schemas.microsoft.com/office/drawing/2014/main" id="{0962AF9F-AEC1-44D7-8BAE-D57124AF96F9}"/>
              </a:ext>
            </a:extLst>
          </p:cNvPr>
          <p:cNvSpPr/>
          <p:nvPr/>
        </p:nvSpPr>
        <p:spPr>
          <a:xfrm>
            <a:off x="902492" y="2329733"/>
            <a:ext cx="6905689" cy="150631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1-B】</a:t>
            </a:r>
          </a:p>
          <a:p>
            <a:pPr marL="84665" indent="0">
              <a:buNone/>
            </a:pP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0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実食後それが予期通り、またはそれ以上であった場合、　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何も記載しなかった場合に比べて、商品評価が高い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E1E1282-629D-E945-9C94-1CE90D33B3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357"/>
          <a:stretch/>
        </p:blipFill>
        <p:spPr>
          <a:xfrm>
            <a:off x="902492" y="4000729"/>
            <a:ext cx="8841484" cy="2654475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9E2A18-DD95-A341-93B5-7572421008FE}"/>
              </a:ext>
            </a:extLst>
          </p:cNvPr>
          <p:cNvGrpSpPr/>
          <p:nvPr/>
        </p:nvGrpSpPr>
        <p:grpSpPr>
          <a:xfrm>
            <a:off x="8129482" y="2300283"/>
            <a:ext cx="4831613" cy="3429000"/>
            <a:chOff x="7429500" y="2403970"/>
            <a:chExt cx="4831613" cy="3429000"/>
          </a:xfrm>
        </p:grpSpPr>
        <p:sp>
          <p:nvSpPr>
            <p:cNvPr id="9" name="角丸四角形 8">
              <a:extLst>
                <a:ext uri="{FF2B5EF4-FFF2-40B4-BE49-F238E27FC236}">
                  <a16:creationId xmlns:a16="http://schemas.microsoft.com/office/drawing/2014/main" id="{6A7C91B1-910B-1748-8C3E-F385B103E0CB}"/>
                </a:ext>
              </a:extLst>
            </p:cNvPr>
            <p:cNvSpPr/>
            <p:nvPr/>
          </p:nvSpPr>
          <p:spPr>
            <a:xfrm>
              <a:off x="7429500" y="2403970"/>
              <a:ext cx="2667000" cy="218708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800">
                  <a:solidFill>
                    <a:schemeClr val="tx1"/>
                  </a:solidFill>
                </a:rPr>
                <a:t>棄却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66528FE4-BECD-6E47-83FA-4CC2BFE1C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32113" y="2403970"/>
              <a:ext cx="3429000" cy="3429000"/>
            </a:xfrm>
            <a:prstGeom prst="rect">
              <a:avLst/>
            </a:prstGeom>
          </p:spPr>
        </p:pic>
      </p:grp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13B9E2DA-8B0E-6440-8AD5-7CD9F365FFD1}"/>
              </a:ext>
            </a:extLst>
          </p:cNvPr>
          <p:cNvSpPr/>
          <p:nvPr/>
        </p:nvSpPr>
        <p:spPr>
          <a:xfrm>
            <a:off x="5692560" y="5570417"/>
            <a:ext cx="843707" cy="81936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4628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1886298"/>
            <a:ext cx="11029615" cy="3678303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検証結果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6" name="角丸四角形 6">
            <a:extLst>
              <a:ext uri="{FF2B5EF4-FFF2-40B4-BE49-F238E27FC236}">
                <a16:creationId xmlns:a16="http://schemas.microsoft.com/office/drawing/2014/main" id="{F858DD93-AAF0-427F-B63D-AC25E30C8895}"/>
              </a:ext>
            </a:extLst>
          </p:cNvPr>
          <p:cNvSpPr/>
          <p:nvPr/>
        </p:nvSpPr>
        <p:spPr>
          <a:xfrm>
            <a:off x="776576" y="2440658"/>
            <a:ext cx="6269585" cy="12847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2-A】</a:t>
            </a:r>
          </a:p>
          <a:p>
            <a:pPr marL="84665" indent="0">
              <a:buNone/>
            </a:pP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0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何も記載しなかった場合の方が、商品評価が高い</a:t>
            </a:r>
            <a:endParaRPr kumimoji="1"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6AD07A1-E4D6-5E47-BF7D-AE95784575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878"/>
          <a:stretch/>
        </p:blipFill>
        <p:spPr>
          <a:xfrm>
            <a:off x="776576" y="3805637"/>
            <a:ext cx="8376559" cy="2944429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3F2C81F-1B6B-1741-AFF0-0A23DD731EE9}"/>
              </a:ext>
            </a:extLst>
          </p:cNvPr>
          <p:cNvGrpSpPr/>
          <p:nvPr/>
        </p:nvGrpSpPr>
        <p:grpSpPr>
          <a:xfrm>
            <a:off x="7429500" y="2403970"/>
            <a:ext cx="4831613" cy="3429000"/>
            <a:chOff x="7429500" y="2403970"/>
            <a:chExt cx="4831613" cy="3429000"/>
          </a:xfrm>
        </p:grpSpPr>
        <p:sp>
          <p:nvSpPr>
            <p:cNvPr id="9" name="角丸四角形 8">
              <a:extLst>
                <a:ext uri="{FF2B5EF4-FFF2-40B4-BE49-F238E27FC236}">
                  <a16:creationId xmlns:a16="http://schemas.microsoft.com/office/drawing/2014/main" id="{B09B855B-E3F5-EA44-9B31-AC4E45EBA46C}"/>
                </a:ext>
              </a:extLst>
            </p:cNvPr>
            <p:cNvSpPr/>
            <p:nvPr/>
          </p:nvSpPr>
          <p:spPr>
            <a:xfrm>
              <a:off x="7429500" y="2403970"/>
              <a:ext cx="2667000" cy="218708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571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800">
                  <a:solidFill>
                    <a:schemeClr val="tx1"/>
                  </a:solidFill>
                </a:rPr>
                <a:t>棄却</a:t>
              </a: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A6B42FC5-0F1F-934E-9706-38717A4C9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32113" y="2403970"/>
              <a:ext cx="3429000" cy="3429000"/>
            </a:xfrm>
            <a:prstGeom prst="rect">
              <a:avLst/>
            </a:prstGeom>
          </p:spPr>
        </p:pic>
      </p:grp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920972FB-5BE6-A549-8B5D-9E5E8C4E7B76}"/>
              </a:ext>
            </a:extLst>
          </p:cNvPr>
          <p:cNvSpPr/>
          <p:nvPr/>
        </p:nvSpPr>
        <p:spPr>
          <a:xfrm>
            <a:off x="5445879" y="5734943"/>
            <a:ext cx="806875" cy="81936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0985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1886298"/>
            <a:ext cx="11029615" cy="3678303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検証結果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71B16CCD-FA40-4556-8B7F-72EB2CCAB8A4}"/>
              </a:ext>
            </a:extLst>
          </p:cNvPr>
          <p:cNvSpPr/>
          <p:nvPr/>
        </p:nvSpPr>
        <p:spPr>
          <a:xfrm>
            <a:off x="581191" y="2351712"/>
            <a:ext cx="6300001" cy="13737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2-B】</a:t>
            </a:r>
          </a:p>
          <a:p>
            <a:pPr marL="84665" indent="0">
              <a:buNone/>
            </a:pPr>
            <a:r>
              <a:rPr lang="ja-JP" altLang="en-US" sz="20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20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20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20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何も記載しなかった場合の方が、商品評価が高い</a:t>
            </a:r>
            <a:endParaRPr lang="en-US" altLang="ja-JP" sz="32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3201744-0427-DE43-A623-05DB948CAF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07"/>
          <a:stretch/>
        </p:blipFill>
        <p:spPr>
          <a:xfrm>
            <a:off x="632389" y="3810620"/>
            <a:ext cx="5514809" cy="126480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A7E79C4-ADE8-C14D-AE37-119B1BFCA1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89"/>
          <a:stretch/>
        </p:blipFill>
        <p:spPr>
          <a:xfrm>
            <a:off x="632389" y="5160593"/>
            <a:ext cx="10378511" cy="1697407"/>
          </a:xfrm>
          <a:prstGeom prst="rect">
            <a:avLst/>
          </a:prstGeom>
        </p:spPr>
      </p:pic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B2BA88FB-EA5B-1C4B-B3F8-ADC0FF68E083}"/>
              </a:ext>
            </a:extLst>
          </p:cNvPr>
          <p:cNvSpPr/>
          <p:nvPr/>
        </p:nvSpPr>
        <p:spPr>
          <a:xfrm>
            <a:off x="7105650" y="2403970"/>
            <a:ext cx="2990850" cy="2187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800">
                <a:solidFill>
                  <a:schemeClr val="tx1"/>
                </a:solidFill>
              </a:rPr>
              <a:t>支持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5B95518-4C12-6447-811D-A8A7616FFF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2113" y="2403970"/>
            <a:ext cx="3429000" cy="3429000"/>
          </a:xfrm>
          <a:prstGeom prst="rect">
            <a:avLst/>
          </a:prstGeom>
        </p:spPr>
      </p:pic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C811F748-FEF5-9F4D-B53A-369D13D75A19}"/>
              </a:ext>
            </a:extLst>
          </p:cNvPr>
          <p:cNvSpPr/>
          <p:nvPr/>
        </p:nvSpPr>
        <p:spPr>
          <a:xfrm>
            <a:off x="6396042" y="5734943"/>
            <a:ext cx="1052508" cy="9897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0631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90990-4E10-4528-84FD-656F236A4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仮説検証</a:t>
            </a:r>
            <a:endParaRPr kumimoji="1" lang="ja-JP" altLang="en-US" sz="4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3E1EEB-FA2F-4C8A-8B33-B0756C90B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40" y="1877490"/>
            <a:ext cx="11029615" cy="5305918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検証結果まとめ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196E55-7D6C-47F3-8FA3-4374EC1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B41C028-9EA8-4040-AA22-736E8CA209C3}"/>
              </a:ext>
            </a:extLst>
          </p:cNvPr>
          <p:cNvSpPr/>
          <p:nvPr/>
        </p:nvSpPr>
        <p:spPr>
          <a:xfrm>
            <a:off x="647328" y="2952421"/>
            <a:ext cx="5413535" cy="13720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kumimoji="1"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kumimoji="1"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kumimoji="1"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1-A】</a:t>
            </a:r>
          </a:p>
          <a:p>
            <a:pPr marL="84665" indent="0">
              <a:buNone/>
            </a:pPr>
            <a:r>
              <a:rPr kumimoji="1"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16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kumimoji="1"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kumimoji="1"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</a:t>
            </a:r>
            <a:r>
              <a:rPr kumimoji="1"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それが予期通り、</a:t>
            </a:r>
            <a:endParaRPr kumimoji="1"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kumimoji="1"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またはそれ以上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だ</a:t>
            </a:r>
            <a:r>
              <a:rPr kumimoji="1"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った場合、</a:t>
            </a:r>
            <a:endParaRPr kumimoji="1"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kumimoji="1"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何も記載しなかった場合に比べて、商品評価が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高い</a:t>
            </a:r>
            <a:r>
              <a:rPr lang="ja-JP" altLang="en-US" sz="1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endParaRPr kumimoji="1" lang="en-US" altLang="ja-JP" sz="1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角丸四角形 6">
            <a:extLst>
              <a:ext uri="{FF2B5EF4-FFF2-40B4-BE49-F238E27FC236}">
                <a16:creationId xmlns:a16="http://schemas.microsoft.com/office/drawing/2014/main" id="{9C8B3253-4E15-4475-A55B-A7B33275DECD}"/>
              </a:ext>
            </a:extLst>
          </p:cNvPr>
          <p:cNvSpPr/>
          <p:nvPr/>
        </p:nvSpPr>
        <p:spPr>
          <a:xfrm>
            <a:off x="590109" y="4687137"/>
            <a:ext cx="5334951" cy="12847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1-B】</a:t>
            </a:r>
          </a:p>
          <a:p>
            <a:pPr marL="84665" indent="0">
              <a:buNone/>
            </a:pP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16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実食後それが予期通り、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またはそれ以上であった場合、　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何も記載しなかった場合に比べて、商品評価が高い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C4F2071A-99A2-4CDB-8A68-4B6FCA087127}"/>
              </a:ext>
            </a:extLst>
          </p:cNvPr>
          <p:cNvSpPr/>
          <p:nvPr/>
        </p:nvSpPr>
        <p:spPr>
          <a:xfrm>
            <a:off x="6299353" y="2954343"/>
            <a:ext cx="5183657" cy="140074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2-A】</a:t>
            </a:r>
          </a:p>
          <a:p>
            <a:pPr marL="84665" indent="0">
              <a:buNone/>
            </a:pP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1600" b="1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五感系シズル・ワード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何も記載しなかった場合の方が、商品評価が高い</a:t>
            </a:r>
            <a:endParaRPr kumimoji="1"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8" name="角丸四角形 5">
            <a:extLst>
              <a:ext uri="{FF2B5EF4-FFF2-40B4-BE49-F238E27FC236}">
                <a16:creationId xmlns:a16="http://schemas.microsoft.com/office/drawing/2014/main" id="{CAEA8702-194F-4F27-A03A-E9B35367F3E1}"/>
              </a:ext>
            </a:extLst>
          </p:cNvPr>
          <p:cNvSpPr/>
          <p:nvPr/>
        </p:nvSpPr>
        <p:spPr>
          <a:xfrm>
            <a:off x="6291118" y="4687137"/>
            <a:ext cx="5201529" cy="12847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665" indent="0">
              <a:buNone/>
            </a:pP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【</a:t>
            </a: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仮説</a:t>
            </a:r>
            <a:r>
              <a:rPr lang="en-US" altLang="ja-JP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2-B】</a:t>
            </a:r>
          </a:p>
          <a:p>
            <a:pPr marL="84665" indent="0">
              <a:buNone/>
            </a:pPr>
            <a:r>
              <a:rPr lang="ja-JP" altLang="en-US" sz="1600" b="1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1600" b="1" dirty="0">
                <a:solidFill>
                  <a:schemeClr val="accent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情報系シズル・ワード</a:t>
            </a: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を商品に付け、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実食後それが予期以下だった場合、</a:t>
            </a:r>
            <a:endParaRPr lang="en-US" altLang="ja-JP" sz="16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ja-JP" altLang="en-US" sz="16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何も記載しなかった場合の方が、商品評価が高い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9B5E0CD-40CF-48A9-94EB-2C3BF39748C9}"/>
              </a:ext>
            </a:extLst>
          </p:cNvPr>
          <p:cNvCxnSpPr>
            <a:cxnSpLocks/>
          </p:cNvCxnSpPr>
          <p:nvPr/>
        </p:nvCxnSpPr>
        <p:spPr>
          <a:xfrm>
            <a:off x="174928" y="2687541"/>
            <a:ext cx="115850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E170092-3456-445D-B374-E2F65D4E4003}"/>
              </a:ext>
            </a:extLst>
          </p:cNvPr>
          <p:cNvCxnSpPr>
            <a:cxnSpLocks/>
          </p:cNvCxnSpPr>
          <p:nvPr/>
        </p:nvCxnSpPr>
        <p:spPr>
          <a:xfrm flipH="1">
            <a:off x="473746" y="2369489"/>
            <a:ext cx="35137" cy="37692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C8CE8E8-2980-49B4-B265-81474731A170}"/>
              </a:ext>
            </a:extLst>
          </p:cNvPr>
          <p:cNvCxnSpPr>
            <a:cxnSpLocks/>
          </p:cNvCxnSpPr>
          <p:nvPr/>
        </p:nvCxnSpPr>
        <p:spPr>
          <a:xfrm flipV="1">
            <a:off x="174928" y="4511774"/>
            <a:ext cx="11585050" cy="186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1874D99-D504-4F18-B7EB-506FB2B41160}"/>
              </a:ext>
            </a:extLst>
          </p:cNvPr>
          <p:cNvCxnSpPr>
            <a:cxnSpLocks/>
          </p:cNvCxnSpPr>
          <p:nvPr/>
        </p:nvCxnSpPr>
        <p:spPr>
          <a:xfrm>
            <a:off x="6171380" y="2379199"/>
            <a:ext cx="12645" cy="3951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C38AD69-152F-4521-88BD-092AE3F93053}"/>
              </a:ext>
            </a:extLst>
          </p:cNvPr>
          <p:cNvSpPr txBox="1"/>
          <p:nvPr/>
        </p:nvSpPr>
        <p:spPr>
          <a:xfrm>
            <a:off x="-18697" y="3243591"/>
            <a:ext cx="492443" cy="9268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五感系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9C55DBD-4FE5-49A3-9124-5DBDFF39A448}"/>
              </a:ext>
            </a:extLst>
          </p:cNvPr>
          <p:cNvSpPr txBox="1"/>
          <p:nvPr/>
        </p:nvSpPr>
        <p:spPr>
          <a:xfrm>
            <a:off x="2458279" y="2277142"/>
            <a:ext cx="173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予期以上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2B84894-0450-41D6-A1E5-E07CEF78D140}"/>
              </a:ext>
            </a:extLst>
          </p:cNvPr>
          <p:cNvSpPr txBox="1"/>
          <p:nvPr/>
        </p:nvSpPr>
        <p:spPr>
          <a:xfrm>
            <a:off x="8453560" y="2236074"/>
            <a:ext cx="1733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予期以下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E50CF29-1D83-476E-AE18-1BDDB71CCA60}"/>
              </a:ext>
            </a:extLst>
          </p:cNvPr>
          <p:cNvSpPr txBox="1"/>
          <p:nvPr/>
        </p:nvSpPr>
        <p:spPr>
          <a:xfrm>
            <a:off x="10875" y="4928598"/>
            <a:ext cx="492443" cy="11366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情報系</a:t>
            </a:r>
          </a:p>
        </p:txBody>
      </p:sp>
      <p:sp>
        <p:nvSpPr>
          <p:cNvPr id="29" name="乗算記号 28">
            <a:extLst>
              <a:ext uri="{FF2B5EF4-FFF2-40B4-BE49-F238E27FC236}">
                <a16:creationId xmlns:a16="http://schemas.microsoft.com/office/drawing/2014/main" id="{10CA5556-0457-4372-AB54-225130CB338F}"/>
              </a:ext>
            </a:extLst>
          </p:cNvPr>
          <p:cNvSpPr/>
          <p:nvPr/>
        </p:nvSpPr>
        <p:spPr>
          <a:xfrm>
            <a:off x="4513707" y="2814166"/>
            <a:ext cx="1453746" cy="1322977"/>
          </a:xfrm>
          <a:prstGeom prst="mathMultiply">
            <a:avLst>
              <a:gd name="adj1" fmla="val 93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フローチャート: 結合子 32">
            <a:extLst>
              <a:ext uri="{FF2B5EF4-FFF2-40B4-BE49-F238E27FC236}">
                <a16:creationId xmlns:a16="http://schemas.microsoft.com/office/drawing/2014/main" id="{84004110-C7F2-4B9D-B613-CE36A5828A49}"/>
              </a:ext>
            </a:extLst>
          </p:cNvPr>
          <p:cNvSpPr/>
          <p:nvPr/>
        </p:nvSpPr>
        <p:spPr>
          <a:xfrm>
            <a:off x="10558300" y="4751322"/>
            <a:ext cx="712783" cy="74056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フローチャート: 結合子 34">
            <a:extLst>
              <a:ext uri="{FF2B5EF4-FFF2-40B4-BE49-F238E27FC236}">
                <a16:creationId xmlns:a16="http://schemas.microsoft.com/office/drawing/2014/main" id="{7E2CA51E-B169-4BD4-A5C7-848351C3AB38}"/>
              </a:ext>
            </a:extLst>
          </p:cNvPr>
          <p:cNvSpPr/>
          <p:nvPr/>
        </p:nvSpPr>
        <p:spPr>
          <a:xfrm>
            <a:off x="10732028" y="4919681"/>
            <a:ext cx="365325" cy="381221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乗算記号 35">
            <a:extLst>
              <a:ext uri="{FF2B5EF4-FFF2-40B4-BE49-F238E27FC236}">
                <a16:creationId xmlns:a16="http://schemas.microsoft.com/office/drawing/2014/main" id="{8FE1A253-9D9D-4EF7-A791-5C20B1B23144}"/>
              </a:ext>
            </a:extLst>
          </p:cNvPr>
          <p:cNvSpPr/>
          <p:nvPr/>
        </p:nvSpPr>
        <p:spPr>
          <a:xfrm>
            <a:off x="10054982" y="2814167"/>
            <a:ext cx="1453746" cy="1322977"/>
          </a:xfrm>
          <a:prstGeom prst="mathMultiply">
            <a:avLst>
              <a:gd name="adj1" fmla="val 93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乗算記号 36">
            <a:extLst>
              <a:ext uri="{FF2B5EF4-FFF2-40B4-BE49-F238E27FC236}">
                <a16:creationId xmlns:a16="http://schemas.microsoft.com/office/drawing/2014/main" id="{2B5E8E30-5AED-4C0E-8921-70EA53448B42}"/>
              </a:ext>
            </a:extLst>
          </p:cNvPr>
          <p:cNvSpPr/>
          <p:nvPr/>
        </p:nvSpPr>
        <p:spPr>
          <a:xfrm>
            <a:off x="4527367" y="4511774"/>
            <a:ext cx="1453746" cy="1322977"/>
          </a:xfrm>
          <a:prstGeom prst="mathMultiply">
            <a:avLst>
              <a:gd name="adj1" fmla="val 938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0637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B4BFA8-E6C1-446A-B5A5-C3F4C6D2B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考察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04DAF4-454F-410E-BA83-89B4D151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75692B-DB69-3744-B0C3-8DFCB727C160}"/>
              </a:ext>
            </a:extLst>
          </p:cNvPr>
          <p:cNvSpPr txBox="1">
            <a:spLocks/>
          </p:cNvSpPr>
          <p:nvPr/>
        </p:nvSpPr>
        <p:spPr>
          <a:xfrm>
            <a:off x="733592" y="2332896"/>
            <a:ext cx="11029615" cy="36783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800" kern="12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dirty="0"/>
              <a:t>商品評価に対し、五感系シズル・ワードは差が出ないが、情報系シズル・ワードは差が出ることがわかった。</a:t>
            </a:r>
            <a:endParaRPr lang="en-US" altLang="ja-JP" sz="2800" dirty="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1F2871FF-615B-0C42-B8B9-A4504D4E73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566793"/>
              </p:ext>
            </p:extLst>
          </p:nvPr>
        </p:nvGraphicFramePr>
        <p:xfrm>
          <a:off x="815201" y="3278459"/>
          <a:ext cx="10395593" cy="3579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星 7 5">
            <a:extLst>
              <a:ext uri="{FF2B5EF4-FFF2-40B4-BE49-F238E27FC236}">
                <a16:creationId xmlns:a16="http://schemas.microsoft.com/office/drawing/2014/main" id="{0D1BE287-EA9F-684E-932C-343FE33D4599}"/>
              </a:ext>
            </a:extLst>
          </p:cNvPr>
          <p:cNvSpPr/>
          <p:nvPr/>
        </p:nvSpPr>
        <p:spPr>
          <a:xfrm>
            <a:off x="8542750" y="3278459"/>
            <a:ext cx="1739977" cy="1594166"/>
          </a:xfrm>
          <a:prstGeom prst="star7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ysClr val="windowText" lastClr="000000"/>
                </a:solidFill>
              </a:rPr>
              <a:t>0.6pt</a:t>
            </a:r>
          </a:p>
          <a:p>
            <a:pPr algn="ctr"/>
            <a:r>
              <a:rPr kumimoji="1" lang="ja-JP" altLang="en-US">
                <a:solidFill>
                  <a:sysClr val="windowText" lastClr="000000"/>
                </a:solidFill>
              </a:rPr>
              <a:t>の差</a:t>
            </a:r>
          </a:p>
        </p:txBody>
      </p:sp>
    </p:spTree>
    <p:extLst>
      <p:ext uri="{BB962C8B-B14F-4D97-AF65-F5344CB8AC3E}">
        <p14:creationId xmlns:p14="http://schemas.microsoft.com/office/powerpoint/2010/main" val="27242518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B4BFA8-E6C1-446A-B5A5-C3F4C6D2B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インプリケーション</a:t>
            </a:r>
            <a:endParaRPr kumimoji="1" lang="ja-JP" altLang="en-US" sz="4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04DAF4-454F-410E-BA83-89B4D151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47</a:t>
            </a:fld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049517" y="2443655"/>
            <a:ext cx="7709337" cy="1749973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defTabSz="914400"/>
            <a:r>
              <a:rPr lang="ja-JP" altLang="en-US" sz="2400" dirty="0">
                <a:latin typeface="Yu Gothic" charset="-128"/>
                <a:ea typeface="Yu Gothic" charset="-128"/>
                <a:cs typeface="Yu Gothic" charset="-128"/>
              </a:rPr>
              <a:t>シズル・ワードの負の影響を明らかにしたことで</a:t>
            </a:r>
            <a:endParaRPr lang="en-US" altLang="ja-JP" sz="2400" dirty="0">
              <a:latin typeface="Yu Gothic" charset="-128"/>
              <a:ea typeface="Yu Gothic" charset="-128"/>
              <a:cs typeface="Yu Gothic" charset="-128"/>
            </a:endParaRPr>
          </a:p>
          <a:p>
            <a:pPr marL="0" lvl="1" defTabSz="914400"/>
            <a:r>
              <a:rPr lang="ja-JP" altLang="en-US" sz="2400" dirty="0">
                <a:latin typeface="Yu Gothic" charset="-128"/>
                <a:ea typeface="Yu Gothic" charset="-128"/>
                <a:cs typeface="Yu Gothic" charset="-128"/>
              </a:rPr>
              <a:t>研究を発展させた。</a:t>
            </a:r>
            <a:endParaRPr lang="en-US" altLang="ja-JP" sz="2400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049517" y="4571289"/>
            <a:ext cx="7709337" cy="1749973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914400"/>
            <a:r>
              <a:rPr kumimoji="1" lang="ja-JP" altLang="en-US" sz="2400" dirty="0">
                <a:latin typeface="Yu Gothic" charset="-128"/>
                <a:ea typeface="Yu Gothic" charset="-128"/>
                <a:cs typeface="Yu Gothic" charset="-128"/>
              </a:rPr>
              <a:t>企業が商品にシズル・ワードをつけることは</a:t>
            </a:r>
            <a:endParaRPr kumimoji="1" lang="en-US" altLang="ja-JP" sz="2400" dirty="0">
              <a:latin typeface="Yu Gothic" charset="-128"/>
              <a:ea typeface="Yu Gothic" charset="-128"/>
              <a:cs typeface="Yu Gothic" charset="-128"/>
            </a:endParaRPr>
          </a:p>
          <a:p>
            <a:pPr defTabSz="914400"/>
            <a:r>
              <a:rPr kumimoji="1" lang="ja-JP" altLang="en-US" sz="2400" dirty="0">
                <a:latin typeface="Yu Gothic" charset="-128"/>
                <a:ea typeface="Yu Gothic" charset="-128"/>
                <a:cs typeface="Yu Gothic" charset="-128"/>
              </a:rPr>
              <a:t>商品評価に負の影響を与える可能性がある。</a:t>
            </a:r>
          </a:p>
        </p:txBody>
      </p:sp>
      <p:sp>
        <p:nvSpPr>
          <p:cNvPr id="7" name="円/楕円 6"/>
          <p:cNvSpPr/>
          <p:nvPr/>
        </p:nvSpPr>
        <p:spPr>
          <a:xfrm>
            <a:off x="2349062" y="2199289"/>
            <a:ext cx="4556234" cy="4887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学術的インプリケーション</a:t>
            </a:r>
          </a:p>
        </p:txBody>
      </p:sp>
      <p:sp>
        <p:nvSpPr>
          <p:cNvPr id="8" name="円/楕円 7"/>
          <p:cNvSpPr/>
          <p:nvPr/>
        </p:nvSpPr>
        <p:spPr>
          <a:xfrm>
            <a:off x="2349062" y="4326923"/>
            <a:ext cx="4556234" cy="4887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実務的インプリケーション</a:t>
            </a:r>
          </a:p>
        </p:txBody>
      </p:sp>
    </p:spTree>
    <p:extLst>
      <p:ext uri="{BB962C8B-B14F-4D97-AF65-F5344CB8AC3E}">
        <p14:creationId xmlns:p14="http://schemas.microsoft.com/office/powerpoint/2010/main" val="4074590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C2AECE-89AE-4B0D-AFAE-571E0D09E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/>
              <a:t>本研究の限界と今後の課題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67677CA-2F2D-402C-BE9F-3C1A5A9A4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D162FC80-1143-734A-8681-7C62ABBDF0A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800" kern="12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kumimoji="1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/>
              <a:t>サンプル・サイズが小さい</a:t>
            </a:r>
            <a:endParaRPr lang="en-US" altLang="ja-JP" sz="2800" dirty="0"/>
          </a:p>
          <a:p>
            <a:r>
              <a:rPr lang="ja-JP" altLang="en-US" sz="2800"/>
              <a:t>予期によるサンプル・サイズの偏り</a:t>
            </a:r>
            <a:r>
              <a:rPr lang="ja-JP" altLang="en-US" sz="2800" dirty="0"/>
              <a:t>が発生してしまった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C3A22D0-0E3C-374D-94B8-180BF6B3742F}"/>
              </a:ext>
            </a:extLst>
          </p:cNvPr>
          <p:cNvGrpSpPr/>
          <p:nvPr/>
        </p:nvGrpSpPr>
        <p:grpSpPr>
          <a:xfrm>
            <a:off x="913007" y="3634613"/>
            <a:ext cx="10365984" cy="3423804"/>
            <a:chOff x="0" y="3383349"/>
            <a:chExt cx="10365984" cy="3423804"/>
          </a:xfrm>
        </p:grpSpPr>
        <p:graphicFrame>
          <p:nvGraphicFramePr>
            <p:cNvPr id="3" name="グラフ 2">
              <a:extLst>
                <a:ext uri="{FF2B5EF4-FFF2-40B4-BE49-F238E27FC236}">
                  <a16:creationId xmlns:a16="http://schemas.microsoft.com/office/drawing/2014/main" id="{75F8F2A5-64C7-0C42-BD95-BC88D59F79F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70508710"/>
                </p:ext>
              </p:extLst>
            </p:nvPr>
          </p:nvGraphicFramePr>
          <p:xfrm>
            <a:off x="0" y="3429000"/>
            <a:ext cx="5182992" cy="33325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5" name="グラフ 4">
              <a:extLst>
                <a:ext uri="{FF2B5EF4-FFF2-40B4-BE49-F238E27FC236}">
                  <a16:creationId xmlns:a16="http://schemas.microsoft.com/office/drawing/2014/main" id="{4AC4DAA0-7E71-BC4C-A963-6964E348860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91617253"/>
                </p:ext>
              </p:extLst>
            </p:nvPr>
          </p:nvGraphicFramePr>
          <p:xfrm>
            <a:off x="5182992" y="3383349"/>
            <a:ext cx="5182992" cy="34238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49161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89817B-089C-3D47-BAA6-196910220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>
                <a:ln w="0"/>
                <a:latin typeface="Yu Gothic" panose="020B0400000000000000" pitchFamily="34" charset="-128"/>
                <a:ea typeface="Yu Gothic" panose="020B0400000000000000" pitchFamily="34" charset="-128"/>
              </a:rPr>
              <a:t>参考文献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76365A-4759-6640-A93C-02F424D5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71B975E-A301-4A34-9BCB-7DCA6A28E7CE}"/>
              </a:ext>
            </a:extLst>
          </p:cNvPr>
          <p:cNvSpPr txBox="1"/>
          <p:nvPr/>
        </p:nvSpPr>
        <p:spPr>
          <a:xfrm>
            <a:off x="581191" y="2130293"/>
            <a:ext cx="11029617" cy="443198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池田光輝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遠藤航太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須崎藍美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福井彩乃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道木怜奈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吉房良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	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「オノマトペ表現が消費者の商品選好への影響を与える要因の解明」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,『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日経広告研究所報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』297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号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 pp.38-43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・今田純雄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(2005)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「食べることの心理学」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有斐閣選書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pp.59</a:t>
            </a:r>
          </a:p>
          <a:p>
            <a:pPr marL="673100" indent="-658813">
              <a:spcBef>
                <a:spcPts val="1000"/>
              </a:spcBef>
            </a:pP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・大橋正房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(2016)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「シズルワードの現状と変化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  The current situation of “sizzle words.”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」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小野譲司（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2010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）「顧客満足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(CS)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の知識」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日経文庫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pp.93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・笠井信吾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齋藤史哲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石津昌平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(2018)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「共起語ネットワークに基づいたシズルワードの特性分析」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・加藤大介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(2016)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「インターンネット上のおいしさ表現と食品の関係を用いた商品検索手法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甲南大学大学院自然科学研究科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pp.33-34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・加藤大介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宮部真衣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荒牧英治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灘本明代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(2014)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「シズルワードに着目した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Twitter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上のおいしさの表現分析」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加藤大介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宮部真衣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荒牧英治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灘本明代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(2015)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「インターネット上のメディア毎の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『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おいしさ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』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の表現比較分析」</a:t>
            </a:r>
            <a:endParaRPr kumimoji="1"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・日下部裕子・和田有史（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2011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）「味わいの認知科学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舌の先から脳の向こうまで」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pp.160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・坂井信之（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2010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）「食べ物の味と見た目の相互作用について」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,『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日本色彩学会誌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』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第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34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第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4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号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,pp.343-347</a:t>
            </a:r>
          </a:p>
          <a:p>
            <a:pPr marL="673100" indent="-658813">
              <a:spcBef>
                <a:spcPts val="1000"/>
              </a:spcBef>
            </a:pPr>
            <a:r>
              <a:rPr kumimoji="1" lang="ja-JP" altLang="en-US" sz="14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大坊郁夫（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2005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）「社会的場面における人間の非言語的な行動と親和性の向上」バイオメカニズム学会誌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29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巻３号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pp.120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・田守育啓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ローレンス・スコウラップ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(1999)『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オノマトペ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-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形態と意味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-』,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くろしお出版</a:t>
            </a:r>
          </a:p>
        </p:txBody>
      </p:sp>
    </p:spTree>
    <p:extLst>
      <p:ext uri="{BB962C8B-B14F-4D97-AF65-F5344CB8AC3E}">
        <p14:creationId xmlns:p14="http://schemas.microsoft.com/office/powerpoint/2010/main" val="513985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C6BA04-24B9-6245-A5B4-26823F5AD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>
                <a:latin typeface="Yu Gothic" panose="020B0400000000000000" pitchFamily="34" charset="-128"/>
                <a:ea typeface="Yu Gothic" panose="020B0400000000000000" pitchFamily="34" charset="-128"/>
              </a:rPr>
              <a:t>現状分析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47680F-8C89-8F41-A8EB-1B5654FA0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Font typeface="Wingdings" pitchFamily="2" charset="2"/>
              <a:buChar char="l"/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シズル・ワード→ 「ほろうま」「カリッ」「濃厚」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				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「大人の」「なめらか」</a:t>
            </a:r>
            <a:endParaRPr lang="en-US" altLang="ja-JP" sz="2400" b="1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84665" indent="0">
              <a:buNone/>
            </a:pPr>
            <a:endParaRPr kumimoji="1" lang="ja-JP" altLang="en-US" sz="200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EB0E4C-61C8-AD4A-9626-21D8A3469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2735D150-F51F-CE40-A7A5-092187729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287" y="3233786"/>
            <a:ext cx="2781300" cy="27813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FCD905D-7906-A44F-8F99-08D832642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1689" y="3127371"/>
            <a:ext cx="1133543" cy="273142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E13C408E-82F8-A447-B87A-C1CED6FC1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571" y="3166399"/>
            <a:ext cx="2692400" cy="26924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9DA80029-D7D5-0A41-8723-7C077E7A53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8959" y="3651381"/>
            <a:ext cx="3471290" cy="3471290"/>
          </a:xfrm>
          <a:prstGeom prst="rect">
            <a:avLst/>
          </a:prstGeom>
        </p:spPr>
      </p:pic>
      <p:sp>
        <p:nvSpPr>
          <p:cNvPr id="28" name="ドーナツ 27">
            <a:extLst>
              <a:ext uri="{FF2B5EF4-FFF2-40B4-BE49-F238E27FC236}">
                <a16:creationId xmlns:a16="http://schemas.microsoft.com/office/drawing/2014/main" id="{C46F0A4F-6046-A34A-8BFC-FACF39BF7E20}"/>
              </a:ext>
            </a:extLst>
          </p:cNvPr>
          <p:cNvSpPr/>
          <p:nvPr/>
        </p:nvSpPr>
        <p:spPr>
          <a:xfrm rot="4636141">
            <a:off x="10069639" y="3133981"/>
            <a:ext cx="597065" cy="859400"/>
          </a:xfrm>
          <a:prstGeom prst="donut">
            <a:avLst>
              <a:gd name="adj" fmla="val 1363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ドーナツ 28">
            <a:extLst>
              <a:ext uri="{FF2B5EF4-FFF2-40B4-BE49-F238E27FC236}">
                <a16:creationId xmlns:a16="http://schemas.microsoft.com/office/drawing/2014/main" id="{6E6E30A5-D4D9-9447-9436-DF3EC14D7F2F}"/>
              </a:ext>
            </a:extLst>
          </p:cNvPr>
          <p:cNvSpPr/>
          <p:nvPr/>
        </p:nvSpPr>
        <p:spPr>
          <a:xfrm>
            <a:off x="1841509" y="3651381"/>
            <a:ext cx="1048486" cy="1345944"/>
          </a:xfrm>
          <a:prstGeom prst="donut">
            <a:avLst>
              <a:gd name="adj" fmla="val 8453"/>
            </a:avLst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ドーナツ 29">
            <a:extLst>
              <a:ext uri="{FF2B5EF4-FFF2-40B4-BE49-F238E27FC236}">
                <a16:creationId xmlns:a16="http://schemas.microsoft.com/office/drawing/2014/main" id="{A8D12A19-C6E1-EB4D-86F1-E59CC14E7DBC}"/>
              </a:ext>
            </a:extLst>
          </p:cNvPr>
          <p:cNvSpPr/>
          <p:nvPr/>
        </p:nvSpPr>
        <p:spPr>
          <a:xfrm rot="16200000">
            <a:off x="3262018" y="5544878"/>
            <a:ext cx="570825" cy="843461"/>
          </a:xfrm>
          <a:prstGeom prst="donut">
            <a:avLst>
              <a:gd name="adj" fmla="val 112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ドーナツ 30">
            <a:extLst>
              <a:ext uri="{FF2B5EF4-FFF2-40B4-BE49-F238E27FC236}">
                <a16:creationId xmlns:a16="http://schemas.microsoft.com/office/drawing/2014/main" id="{E78903BE-EF0A-CB46-9BCB-3D4ACF2BD081}"/>
              </a:ext>
            </a:extLst>
          </p:cNvPr>
          <p:cNvSpPr/>
          <p:nvPr/>
        </p:nvSpPr>
        <p:spPr>
          <a:xfrm rot="16034501">
            <a:off x="5375249" y="4358707"/>
            <a:ext cx="597065" cy="859400"/>
          </a:xfrm>
          <a:prstGeom prst="donut">
            <a:avLst>
              <a:gd name="adj" fmla="val 1073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8938942-AC94-4341-88FF-59CA4D22568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56250" y1="39375" x2="41250" y2="39531"/>
                        <a14:foregroundMark x1="41250" y1="39531" x2="42344" y2="32500"/>
                        <a14:foregroundMark x1="42344" y1="32500" x2="49688" y2="31875"/>
                        <a14:foregroundMark x1="49688" y1="31875" x2="56250" y2="34688"/>
                        <a14:foregroundMark x1="56250" y1="34688" x2="56719" y2="37031"/>
                        <a14:foregroundMark x1="39219" y1="40781" x2="37188" y2="34844"/>
                        <a14:foregroundMark x1="35469" y1="36094" x2="37188" y2="39844"/>
                        <a14:foregroundMark x1="57344" y1="35625" x2="59375" y2="36406"/>
                      </a14:backgroundRemoval>
                    </a14:imgEffect>
                  </a14:imgLayer>
                </a14:imgProps>
              </a:ext>
            </a:extLst>
          </a:blip>
          <a:srcRect l="-366" t="24581" b="22598"/>
          <a:stretch/>
        </p:blipFill>
        <p:spPr>
          <a:xfrm rot="21246954">
            <a:off x="6216529" y="4551110"/>
            <a:ext cx="4084170" cy="2157315"/>
          </a:xfrm>
          <a:prstGeom prst="rect">
            <a:avLst/>
          </a:prstGeom>
        </p:spPr>
      </p:pic>
      <p:sp>
        <p:nvSpPr>
          <p:cNvPr id="32" name="ドーナツ 31">
            <a:extLst>
              <a:ext uri="{FF2B5EF4-FFF2-40B4-BE49-F238E27FC236}">
                <a16:creationId xmlns:a16="http://schemas.microsoft.com/office/drawing/2014/main" id="{641DFB2A-E81D-4648-8D49-32ABC4178064}"/>
              </a:ext>
            </a:extLst>
          </p:cNvPr>
          <p:cNvSpPr/>
          <p:nvPr/>
        </p:nvSpPr>
        <p:spPr>
          <a:xfrm rot="5061940">
            <a:off x="7783374" y="4535024"/>
            <a:ext cx="456277" cy="701801"/>
          </a:xfrm>
          <a:prstGeom prst="donut">
            <a:avLst>
              <a:gd name="adj" fmla="val 1298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5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04977-015B-404E-92AB-32758CCCC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参考文献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A1FE0-7C18-0A43-B509-8222855A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095FFF-68F6-470F-BB21-B838C73F1D51}"/>
              </a:ext>
            </a:extLst>
          </p:cNvPr>
          <p:cNvSpPr txBox="1"/>
          <p:nvPr/>
        </p:nvSpPr>
        <p:spPr>
          <a:xfrm>
            <a:off x="536222" y="2013899"/>
            <a:ext cx="11029616" cy="486287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73100" indent="-658813">
              <a:spcBef>
                <a:spcPts val="1000"/>
              </a:spcBef>
            </a:pP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・深瀧創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(2014)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米菓の食感を考慮した印象評価に関する研究」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pp.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６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・長谷川永奈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小宮香乃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齋藤史哲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石津昌平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(2018)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「食における言語資源に基づいたシズル感に関する因子情報の抽出」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 青山学院大学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  <a:tabLst>
                <a:tab pos="82550" algn="l"/>
              </a:tabLst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松井剛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西川英彦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(2016)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1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からの消費者行動論」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碩学舎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p.100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  <a:tabLst>
                <a:tab pos="82550" algn="l"/>
              </a:tabLst>
            </a:pP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・山口静子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(2012)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「官能評価とは何か、そのあるべき姿」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化学と生物 </a:t>
            </a:r>
            <a:r>
              <a:rPr lang="en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Vol. 50, No. 7</a:t>
            </a:r>
          </a:p>
          <a:p>
            <a:pPr marL="673100" indent="-658813">
              <a:spcBef>
                <a:spcPts val="1000"/>
              </a:spcBef>
              <a:tabLst>
                <a:tab pos="82550" algn="l"/>
              </a:tabLst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・横山斉理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(2015)</a:t>
            </a:r>
            <a:r>
              <a:rPr lang="ja-JP" altLang="en-US" sz="1400"/>
              <a:t>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「食品スーパーの顧客満足を規定する 要因に関する経験的研究」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流通研究</a:t>
            </a:r>
            <a:endParaRPr lang="en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・米川和雄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山﨑貞政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(2010)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「超初心者向け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SPSS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統計解析マニュアル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統計の基礎から多変量解析まで」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株式会社北大路書房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27063" indent="-581025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・（株）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BMFT(2016)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『SIZZLE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WORD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「おいしいを感じる言葉」調査報告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”』</a:t>
            </a:r>
          </a:p>
          <a:p>
            <a:pPr marL="627063" indent="-581025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・（株）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BMFT(2016)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『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ふわとろ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SIZZLE WORD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「おいしい」言葉の使い方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』, B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M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FT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出版部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 pp.166-180</a:t>
            </a:r>
            <a:endParaRPr lang="en-US" altLang="ja-JP" sz="1400" b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27063" indent="-581025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・（株）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BMFT(2017)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『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シズルのデザイン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』,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誠文堂新光社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27063" indent="-581025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・大辞林第三版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・Greenleaf, E. A. and Lehmann, D. R., (1995) ”Reasonafor Substantial Delay in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 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Consumer DecusuinMaking,” 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Jou</a:t>
            </a:r>
            <a:r>
              <a:rPr lang="en-US" altLang="ja-JP" sz="1400" i="1" dirty="0">
                <a:latin typeface="Yu Gothic" panose="020B0400000000000000" pitchFamily="34" charset="-128"/>
                <a:ea typeface="Yu Gothic" panose="020B0400000000000000" pitchFamily="34" charset="-128"/>
              </a:rPr>
              <a:t>r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nal</a:t>
            </a:r>
            <a:r>
              <a:rPr lang="ja-JP" altLang="en-US" sz="1400" i="1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of Consumer Research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, Vol.22(September), pp.186-199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Richard, L, Oliver(1980)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A cognitive model of the antecedents and consequence of satisfaction decisions</a:t>
            </a:r>
            <a:r>
              <a:rPr kumimoji="1"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」</a:t>
            </a:r>
            <a:endParaRPr lang="ja-JP" altLang="ja-JP" sz="140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・Robertson, T. S., (1970), </a:t>
            </a:r>
            <a:r>
              <a:rPr 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Consumer Behavior, </a:t>
            </a:r>
            <a:r>
              <a:rPr 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Scott, Foresman and Company. (T.S. ロバートソン著, 社会行動研究所,河村豊次訳　『消費者行動の科学』　ミネルヴァ書房, 1973年)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6850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04977-015B-404E-92AB-32758CCCC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参考文献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A1FE0-7C18-0A43-B509-8222855A7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095FFF-68F6-470F-BB21-B838C73F1D51}"/>
              </a:ext>
            </a:extLst>
          </p:cNvPr>
          <p:cNvSpPr txBox="1"/>
          <p:nvPr/>
        </p:nvSpPr>
        <p:spPr>
          <a:xfrm>
            <a:off x="581192" y="2165546"/>
            <a:ext cx="10503362" cy="482696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73100" indent="-658813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・Schiffman, L. G., and Kanuk, L. L. (1997)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Consumer Behavior. 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(6th. Ed.), Prentice Hall.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・Solomon, M., Bamossy, G., and Askegaard, S. (1999), 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Consumer Behavior A European Perspective, 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Prentice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Hall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ja-JP" sz="1400">
                <a:latin typeface="Yu Gothic" panose="020B0400000000000000" pitchFamily="34" charset="-128"/>
                <a:ea typeface="Yu Gothic" panose="020B0400000000000000" pitchFamily="34" charset="-128"/>
              </a:rPr>
              <a:t>Inc</a:t>
            </a:r>
            <a:r>
              <a:rPr lang="ja-JP" altLang="ja-JP" sz="1400" i="1">
                <a:latin typeface="Yu Gothic" panose="020B0400000000000000" pitchFamily="34" charset="-128"/>
                <a:ea typeface="Yu Gothic" panose="020B0400000000000000" pitchFamily="34" charset="-128"/>
              </a:rPr>
              <a:t>.</a:t>
            </a:r>
            <a:endParaRPr lang="en-US" altLang="ja-JP" sz="1400" i="1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 i="1">
                <a:latin typeface="Yu Gothic" panose="020B0400000000000000" pitchFamily="34" charset="-128"/>
                <a:ea typeface="Yu Gothic" panose="020B0400000000000000" pitchFamily="34" charset="-128"/>
              </a:rPr>
              <a:t>・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kumimoji="1" lang="en-US" altLang="ja-JP" sz="1400" dirty="0" err="1">
                <a:latin typeface="Yu Gothic" panose="020B0400000000000000" pitchFamily="34" charset="-128"/>
                <a:ea typeface="Yu Gothic" panose="020B0400000000000000" pitchFamily="34" charset="-128"/>
              </a:rPr>
              <a:t>Wansink</a:t>
            </a:r>
            <a:r>
              <a:rPr kumimoji="1"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,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B., Payne, C. R. &amp; North, J. (2007) , Fine as North Dakota wine: Sensory expectations and the intake of companion foods. </a:t>
            </a:r>
            <a:r>
              <a:rPr lang="en-US" altLang="ja-JP" sz="1400" i="1" dirty="0">
                <a:latin typeface="Yu Gothic" panose="020B0400000000000000" pitchFamily="34" charset="-128"/>
                <a:ea typeface="Yu Gothic" panose="020B0400000000000000" pitchFamily="34" charset="-128"/>
              </a:rPr>
              <a:t>Physiology  and Behavior, 90,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712-716 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・伊藤園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3"/>
              </a:rPr>
              <a:t>https://www.itoen.co.jp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)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・株式会社　明治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4"/>
              </a:rPr>
              <a:t>https://www.meiji.co.jp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)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・シズルワード 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SIZZLE WORD 2018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（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5"/>
              </a:rPr>
              <a:t>http://www.bmft.jp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 ）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・食品分析開発センター「食品の官能評価について」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		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（</a:t>
            </a:r>
            <a:r>
              <a:rPr lang="en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6"/>
              </a:rPr>
              <a:t>http://www.mac.or.jp/mail/120701/03.shtml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・ポッカサッポロ＆フードビバレッジ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(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7"/>
              </a:rPr>
              <a:t>https://www.pokkasapporo-fb.jp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)</a:t>
            </a: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・無印良品（</a:t>
            </a:r>
            <a:r>
              <a:rPr lang="en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8"/>
              </a:rPr>
              <a:t>https://www.muji.net/store/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・産経ニュース「もちもち？ふわとろ？知られざる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”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シズル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”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の世界！」（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  <a:hlinkClick r:id="rId9"/>
              </a:rPr>
              <a:t>https://www.sankei.com/economy/news/170808/prl1708080168-n1.html</a:t>
            </a:r>
            <a:r>
              <a:rPr lang="en-US" altLang="ja-JP" sz="1400" dirty="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en-US" sz="1400"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  <a:endParaRPr lang="en-US" altLang="ja-JP" sz="14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marL="673100" indent="-658813">
              <a:spcBef>
                <a:spcPts val="1000"/>
              </a:spcBef>
            </a:pPr>
            <a:r>
              <a:rPr lang="ja-JP" altLang="en-US" sz="1600"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endParaRPr lang="en-US" altLang="ja-JP" sz="1600" dirty="0"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endParaRPr lang="ja-JP" altLang="en-US"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729602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4E3BE-DBBE-A243-9071-27D19448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現状分析</a:t>
            </a:r>
            <a:endParaRPr kumimoji="1" lang="ja-JP" altLang="en-US" sz="440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FD940409-0514-432C-B2B0-E48054222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96895"/>
            <a:ext cx="11029615" cy="3678303"/>
          </a:xfrm>
        </p:spPr>
        <p:txBody>
          <a:bodyPr anchor="t"/>
          <a:lstStyle/>
          <a:p>
            <a:pPr>
              <a:buFont typeface="Wingdings" pitchFamily="2" charset="2"/>
              <a:buChar char="l"/>
            </a:pPr>
            <a:r>
              <a:rPr lang="ja-JP" altLang="en-US" sz="2400" b="1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シズル・ワードの定義</a:t>
            </a:r>
          </a:p>
          <a:p>
            <a:endParaRPr kumimoji="1" lang="ja-JP" altLang="en-US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99215EE-B8D0-C349-AD63-1CA61E99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7F87B6-79DD-9F41-89AA-1DA3BD685B92}"/>
              </a:ext>
            </a:extLst>
          </p:cNvPr>
          <p:cNvSpPr txBox="1"/>
          <p:nvPr/>
        </p:nvSpPr>
        <p:spPr>
          <a:xfrm>
            <a:off x="5014210" y="1474941"/>
            <a:ext cx="184730" cy="2883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endParaRPr lang="ja-JP" altLang="en-US" sz="1400">
              <a:solidFill>
                <a:schemeClr val="bg2">
                  <a:lumMod val="7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D9CAE53F-A8C7-46CF-A460-115166D8DEA0}"/>
              </a:ext>
            </a:extLst>
          </p:cNvPr>
          <p:cNvSpPr/>
          <p:nvPr/>
        </p:nvSpPr>
        <p:spPr>
          <a:xfrm>
            <a:off x="1762339" y="5232237"/>
            <a:ext cx="8667317" cy="1447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「シズル感に直結する曖昧な質感のニュアンスを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端的かつ的確に表現する用語」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「製品のパッケージや広告において重要な役割を果たす」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共起語ネットワークに基づいたシズル・ワード の特性分析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,2018</a:t>
            </a:r>
            <a:endParaRPr lang="ja-JP" altLang="en-US" sz="1200">
              <a:solidFill>
                <a:schemeClr val="tx2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4A9C215-D63B-4B52-939E-DB05152CF573}"/>
              </a:ext>
            </a:extLst>
          </p:cNvPr>
          <p:cNvSpPr/>
          <p:nvPr/>
        </p:nvSpPr>
        <p:spPr>
          <a:xfrm>
            <a:off x="1762339" y="4160336"/>
            <a:ext cx="8667317" cy="8813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　</a:t>
            </a:r>
            <a:r>
              <a:rPr kumimoji="1" lang="ja-JP" altLang="en-US" sz="28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「美味しいを感じる言葉」</a:t>
            </a:r>
            <a:endParaRPr kumimoji="1" lang="en-US" altLang="ja-JP" sz="28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           </a:t>
            </a:r>
            <a:r>
              <a:rPr kumimoji="1"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(</a:t>
            </a:r>
            <a:r>
              <a:rPr kumimoji="1"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株</a:t>
            </a:r>
            <a:r>
              <a:rPr kumimoji="1"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)BMFT</a:t>
            </a:r>
            <a:r>
              <a:rPr kumimoji="1"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</a:t>
            </a: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ふわとろ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SIZZLE WORD</a:t>
            </a: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「おいしい」言葉の使い方 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2016</a:t>
            </a:r>
            <a:endParaRPr lang="en-US" altLang="ja-JP" dirty="0">
              <a:solidFill>
                <a:schemeClr val="tx2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5519A4FB-590D-4440-9C46-01793D6D9530}"/>
              </a:ext>
            </a:extLst>
          </p:cNvPr>
          <p:cNvSpPr/>
          <p:nvPr/>
        </p:nvSpPr>
        <p:spPr>
          <a:xfrm>
            <a:off x="1762340" y="2514026"/>
            <a:ext cx="8667317" cy="14567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「</a:t>
            </a:r>
            <a:r>
              <a:rPr lang="en-US" altLang="ja-JP" sz="2400" dirty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 </a:t>
            </a: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シズルとは、五感を刺激するような感覚のことである。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>
              <a:lnSpc>
                <a:spcPct val="90000"/>
              </a:lnSpc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原義は、肉がジュージューと焼けて肉汁がしたたり落ちる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>
              <a:lnSpc>
                <a:spcPct val="90000"/>
              </a:lnSpc>
            </a:pPr>
            <a:r>
              <a:rPr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　状態を示すと定義されている。」</a:t>
            </a:r>
            <a:endParaRPr lang="en-US" altLang="ja-JP" sz="2400" dirty="0">
              <a:solidFill>
                <a:schemeClr val="tx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pPr algn="ctr">
              <a:lnSpc>
                <a:spcPct val="90000"/>
              </a:lnSpc>
            </a:pP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深瀧創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</a:t>
            </a: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米菓の食感を考慮した印象評価に関する研究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,2014</a:t>
            </a: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年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</a:t>
            </a:r>
            <a:r>
              <a:rPr lang="ja-JP" altLang="en-US" sz="120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月</a:t>
            </a:r>
            <a:r>
              <a:rPr lang="en-US" altLang="ja-JP" sz="1200" dirty="0">
                <a:solidFill>
                  <a:schemeClr val="tx2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,6p</a:t>
            </a:r>
            <a:endParaRPr lang="ja-JP" altLang="en-US" sz="1200">
              <a:solidFill>
                <a:schemeClr val="tx2">
                  <a:lumMod val="50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107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FF39ED14-2D7E-0144-B63B-11C1512012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先行研究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4848632-EEA4-544B-8842-C9AC87476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A4B2-E2E5-EC4B-8E53-99553BAA93B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313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4E3BE-DBBE-A243-9071-27D19448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799215EE-B8D0-C349-AD63-1CA61E99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7F87B6-79DD-9F41-89AA-1DA3BD685B92}"/>
              </a:ext>
            </a:extLst>
          </p:cNvPr>
          <p:cNvSpPr txBox="1"/>
          <p:nvPr/>
        </p:nvSpPr>
        <p:spPr>
          <a:xfrm>
            <a:off x="5014210" y="1474941"/>
            <a:ext cx="184730" cy="28834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90000"/>
              </a:lnSpc>
            </a:pPr>
            <a:endParaRPr lang="ja-JP" altLang="en-US" sz="1400">
              <a:solidFill>
                <a:schemeClr val="bg2">
                  <a:lumMod val="75000"/>
                </a:schemeClr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C8FCAE7-7A63-E040-8434-FDBF36A6B36B}"/>
              </a:ext>
            </a:extLst>
          </p:cNvPr>
          <p:cNvGrpSpPr/>
          <p:nvPr/>
        </p:nvGrpSpPr>
        <p:grpSpPr>
          <a:xfrm>
            <a:off x="818255" y="2985125"/>
            <a:ext cx="2136504" cy="2787418"/>
            <a:chOff x="773575" y="2906595"/>
            <a:chExt cx="2136504" cy="2787418"/>
          </a:xfrm>
        </p:grpSpPr>
        <p:sp>
          <p:nvSpPr>
            <p:cNvPr id="3" name="角丸四角形 2">
              <a:extLst>
                <a:ext uri="{FF2B5EF4-FFF2-40B4-BE49-F238E27FC236}">
                  <a16:creationId xmlns:a16="http://schemas.microsoft.com/office/drawing/2014/main" id="{A80ABA0C-A08D-5848-8ABC-01FD00A0E547}"/>
                </a:ext>
              </a:extLst>
            </p:cNvPr>
            <p:cNvSpPr/>
            <p:nvPr/>
          </p:nvSpPr>
          <p:spPr>
            <a:xfrm>
              <a:off x="773575" y="2906595"/>
              <a:ext cx="2136504" cy="2787418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661B2F1-3132-9F4B-952E-16523B08EF4F}"/>
                </a:ext>
              </a:extLst>
            </p:cNvPr>
            <p:cNvSpPr txBox="1"/>
            <p:nvPr/>
          </p:nvSpPr>
          <p:spPr>
            <a:xfrm>
              <a:off x="1310474" y="3243288"/>
              <a:ext cx="861774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2200">
                  <a:latin typeface="Yu Gothic" panose="020B0400000000000000" pitchFamily="34" charset="-128"/>
                  <a:ea typeface="Yu Gothic" panose="020B0400000000000000" pitchFamily="34" charset="-128"/>
                </a:rPr>
                <a:t>シズル・ワードについて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CCD73CB-F69A-2E43-939C-3EEAD58B28D0}"/>
              </a:ext>
            </a:extLst>
          </p:cNvPr>
          <p:cNvGrpSpPr/>
          <p:nvPr/>
        </p:nvGrpSpPr>
        <p:grpSpPr>
          <a:xfrm>
            <a:off x="3485318" y="2985125"/>
            <a:ext cx="2136505" cy="2787418"/>
            <a:chOff x="3534168" y="2906595"/>
            <a:chExt cx="2136505" cy="2787418"/>
          </a:xfrm>
        </p:grpSpPr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AE24F07E-2D8E-9541-AE07-2C6E6EC417B1}"/>
                </a:ext>
              </a:extLst>
            </p:cNvPr>
            <p:cNvSpPr/>
            <p:nvPr/>
          </p:nvSpPr>
          <p:spPr>
            <a:xfrm>
              <a:off x="3534168" y="2906595"/>
              <a:ext cx="2136505" cy="2787418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E9FF24F-E62A-E349-8C56-795FDF5EF080}"/>
                </a:ext>
              </a:extLst>
            </p:cNvPr>
            <p:cNvSpPr txBox="1"/>
            <p:nvPr/>
          </p:nvSpPr>
          <p:spPr>
            <a:xfrm>
              <a:off x="4263866" y="3243288"/>
              <a:ext cx="677108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印象評価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D1B2408-55B0-0846-81C1-764B3A555215}"/>
              </a:ext>
            </a:extLst>
          </p:cNvPr>
          <p:cNvGrpSpPr/>
          <p:nvPr/>
        </p:nvGrpSpPr>
        <p:grpSpPr>
          <a:xfrm>
            <a:off x="6152382" y="2985125"/>
            <a:ext cx="2136505" cy="2787417"/>
            <a:chOff x="6152383" y="2904343"/>
            <a:chExt cx="2136505" cy="2787417"/>
          </a:xfrm>
        </p:grpSpPr>
        <p:sp>
          <p:nvSpPr>
            <p:cNvPr id="16" name="角丸四角形 15">
              <a:extLst>
                <a:ext uri="{FF2B5EF4-FFF2-40B4-BE49-F238E27FC236}">
                  <a16:creationId xmlns:a16="http://schemas.microsoft.com/office/drawing/2014/main" id="{2AFF1E62-898A-8345-8606-A49338D653E4}"/>
                </a:ext>
              </a:extLst>
            </p:cNvPr>
            <p:cNvSpPr/>
            <p:nvPr/>
          </p:nvSpPr>
          <p:spPr>
            <a:xfrm>
              <a:off x="6152383" y="2904343"/>
              <a:ext cx="2136505" cy="2787417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6B249D1-BB83-BF46-B553-BD5F41432326}"/>
                </a:ext>
              </a:extLst>
            </p:cNvPr>
            <p:cNvSpPr txBox="1"/>
            <p:nvPr/>
          </p:nvSpPr>
          <p:spPr>
            <a:xfrm>
              <a:off x="6860056" y="3243288"/>
              <a:ext cx="677108" cy="211403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商品選好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FC6319B-FFF8-8D46-9C03-3FD5948FFC1D}"/>
              </a:ext>
            </a:extLst>
          </p:cNvPr>
          <p:cNvGrpSpPr/>
          <p:nvPr/>
        </p:nvGrpSpPr>
        <p:grpSpPr>
          <a:xfrm>
            <a:off x="8841665" y="2985125"/>
            <a:ext cx="2136505" cy="2789669"/>
            <a:chOff x="8841665" y="2904344"/>
            <a:chExt cx="2136505" cy="2789669"/>
          </a:xfrm>
        </p:grpSpPr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30F49110-5AE3-944C-AAE2-2FB8232AD514}"/>
                </a:ext>
              </a:extLst>
            </p:cNvPr>
            <p:cNvSpPr/>
            <p:nvPr/>
          </p:nvSpPr>
          <p:spPr>
            <a:xfrm>
              <a:off x="8841665" y="2904344"/>
              <a:ext cx="2136505" cy="2789669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A1B6A5BE-529C-B647-80C3-D242678C185D}"/>
                </a:ext>
              </a:extLst>
            </p:cNvPr>
            <p:cNvSpPr txBox="1"/>
            <p:nvPr/>
          </p:nvSpPr>
          <p:spPr>
            <a:xfrm>
              <a:off x="9571363" y="3415181"/>
              <a:ext cx="677108" cy="1765739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pPr algn="ctr"/>
              <a:r>
                <a:rPr kumimoji="1" lang="ja-JP" altLang="en-US" sz="3200">
                  <a:latin typeface="Yu Gothic" panose="020B0400000000000000" pitchFamily="34" charset="-128"/>
                  <a:ea typeface="Yu Gothic" panose="020B0400000000000000" pitchFamily="34" charset="-128"/>
                </a:rPr>
                <a:t>商品評価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DBF0661-64CC-2A47-BFEB-8CDFFF844F64}"/>
              </a:ext>
            </a:extLst>
          </p:cNvPr>
          <p:cNvGrpSpPr/>
          <p:nvPr/>
        </p:nvGrpSpPr>
        <p:grpSpPr>
          <a:xfrm>
            <a:off x="6445770" y="2008682"/>
            <a:ext cx="4377128" cy="4522747"/>
            <a:chOff x="6445770" y="2008682"/>
            <a:chExt cx="4377128" cy="4522747"/>
          </a:xfrm>
        </p:grpSpPr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2F18D05F-948C-194D-BB3D-69EF3AC14AB9}"/>
                </a:ext>
              </a:extLst>
            </p:cNvPr>
            <p:cNvCxnSpPr>
              <a:cxnSpLocks/>
            </p:cNvCxnSpPr>
            <p:nvPr/>
          </p:nvCxnSpPr>
          <p:spPr>
            <a:xfrm>
              <a:off x="8559384" y="2008682"/>
              <a:ext cx="0" cy="4522747"/>
            </a:xfrm>
            <a:prstGeom prst="line">
              <a:avLst/>
            </a:prstGeom>
            <a:ln w="762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F36C00AD-828D-7849-A53C-2A3E9481469B}"/>
                </a:ext>
              </a:extLst>
            </p:cNvPr>
            <p:cNvCxnSpPr/>
            <p:nvPr/>
          </p:nvCxnSpPr>
          <p:spPr>
            <a:xfrm flipH="1">
              <a:off x="6445770" y="2548328"/>
              <a:ext cx="184311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271D1932-D219-2D42-A3F4-B9312F449EF6}"/>
                </a:ext>
              </a:extLst>
            </p:cNvPr>
            <p:cNvCxnSpPr>
              <a:cxnSpLocks/>
            </p:cNvCxnSpPr>
            <p:nvPr/>
          </p:nvCxnSpPr>
          <p:spPr>
            <a:xfrm>
              <a:off x="8835102" y="2548328"/>
              <a:ext cx="1987796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49CC7E9-74EC-874A-96BF-CCBCADF5D011}"/>
                </a:ext>
              </a:extLst>
            </p:cNvPr>
            <p:cNvSpPr txBox="1"/>
            <p:nvPr/>
          </p:nvSpPr>
          <p:spPr>
            <a:xfrm>
              <a:off x="7198610" y="2086663"/>
              <a:ext cx="11518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実食前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5484C37-4F6D-484F-8388-C4469563DC1A}"/>
                </a:ext>
              </a:extLst>
            </p:cNvPr>
            <p:cNvSpPr txBox="1"/>
            <p:nvPr/>
          </p:nvSpPr>
          <p:spPr>
            <a:xfrm>
              <a:off x="8841665" y="2086662"/>
              <a:ext cx="11654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>
                  <a:latin typeface="Yu Gothic" panose="020B0400000000000000" pitchFamily="34" charset="-128"/>
                  <a:ea typeface="Yu Gothic" panose="020B0400000000000000" pitchFamily="34" charset="-128"/>
                </a:rPr>
                <a:t>実食後</a:t>
              </a:r>
            </a:p>
          </p:txBody>
        </p:sp>
      </p:grpSp>
      <p:sp>
        <p:nvSpPr>
          <p:cNvPr id="5" name="右矢印 4"/>
          <p:cNvSpPr/>
          <p:nvPr/>
        </p:nvSpPr>
        <p:spPr>
          <a:xfrm>
            <a:off x="2733594" y="4130564"/>
            <a:ext cx="751723" cy="7567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右矢印 23"/>
          <p:cNvSpPr/>
          <p:nvPr/>
        </p:nvSpPr>
        <p:spPr>
          <a:xfrm>
            <a:off x="5411672" y="4130563"/>
            <a:ext cx="751723" cy="7567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8195305" y="4130562"/>
            <a:ext cx="751723" cy="75674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680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95CF0-4B8A-3D48-8C5B-89F7E5FC2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Yu Gothic" panose="020B0400000000000000" pitchFamily="34" charset="-128"/>
                <a:ea typeface="Yu Gothic" panose="020B0400000000000000" pitchFamily="34" charset="-128"/>
              </a:rPr>
              <a:t>先行研究</a:t>
            </a:r>
            <a:endParaRPr kumimoji="1" lang="ja-JP" altLang="en-US" sz="4400"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F6E593A-5EE0-9746-87C5-A8DF564F0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6" name="角丸四角形 25"/>
          <p:cNvSpPr/>
          <p:nvPr/>
        </p:nvSpPr>
        <p:spPr>
          <a:xfrm>
            <a:off x="581192" y="2223145"/>
            <a:ext cx="3442975" cy="7182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シズル・ワードの分類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61CB11-8480-264B-AA7C-FCD0DA08F089}"/>
              </a:ext>
            </a:extLst>
          </p:cNvPr>
          <p:cNvSpPr txBox="1"/>
          <p:nvPr/>
        </p:nvSpPr>
        <p:spPr>
          <a:xfrm>
            <a:off x="7288374" y="2909457"/>
            <a:ext cx="2692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>
                <a:solidFill>
                  <a:schemeClr val="accent3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・甘い</a:t>
            </a:r>
            <a:endParaRPr kumimoji="1" lang="en-US" altLang="ja-JP" sz="2800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800">
                <a:solidFill>
                  <a:schemeClr val="accent3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・みずみずしい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0F3ED15-6538-A74A-AEDA-4B68C76CC8D1}"/>
              </a:ext>
            </a:extLst>
          </p:cNvPr>
          <p:cNvSpPr/>
          <p:nvPr/>
        </p:nvSpPr>
        <p:spPr>
          <a:xfrm>
            <a:off x="6930280" y="5479083"/>
            <a:ext cx="198002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ja-JP" altLang="en-US" sz="2800">
                <a:solidFill>
                  <a:srgbClr val="009BD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・サクサク</a:t>
            </a:r>
            <a:endParaRPr kumimoji="1" lang="en-US" altLang="ja-JP" sz="2800" dirty="0">
              <a:solidFill>
                <a:srgbClr val="009BD6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kumimoji="1" lang="ja-JP" altLang="en-US" sz="2800">
                <a:solidFill>
                  <a:srgbClr val="009BD6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・ぷるん</a:t>
            </a:r>
            <a:endParaRPr lang="ja-JP" altLang="en-US" sz="2800">
              <a:solidFill>
                <a:srgbClr val="009BD6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DB1A3E1-8DC1-1C4A-BA7F-211270A97FD8}"/>
              </a:ext>
            </a:extLst>
          </p:cNvPr>
          <p:cNvSpPr/>
          <p:nvPr/>
        </p:nvSpPr>
        <p:spPr>
          <a:xfrm>
            <a:off x="1190089" y="4275714"/>
            <a:ext cx="23325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>
                <a:solidFill>
                  <a:schemeClr val="accent4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・産地直送の</a:t>
            </a:r>
            <a:endParaRPr lang="en-US" altLang="ja-JP" sz="2800" dirty="0">
              <a:solidFill>
                <a:schemeClr val="accent4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  <a:p>
            <a:r>
              <a:rPr lang="ja-JP" altLang="en-US" sz="2800">
                <a:solidFill>
                  <a:schemeClr val="accent4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・贅沢な</a:t>
            </a:r>
          </a:p>
        </p:txBody>
      </p:sp>
      <p:graphicFrame>
        <p:nvGraphicFramePr>
          <p:cNvPr id="17" name="図表 16">
            <a:extLst>
              <a:ext uri="{FF2B5EF4-FFF2-40B4-BE49-F238E27FC236}">
                <a16:creationId xmlns:a16="http://schemas.microsoft.com/office/drawing/2014/main" id="{D98F9A88-CB5E-4847-B369-4800FADE1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8545499"/>
              </p:ext>
            </p:extLst>
          </p:nvPr>
        </p:nvGraphicFramePr>
        <p:xfrm>
          <a:off x="2768763" y="1936318"/>
          <a:ext cx="5633470" cy="4650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図表 19">
            <a:extLst>
              <a:ext uri="{FF2B5EF4-FFF2-40B4-BE49-F238E27FC236}">
                <a16:creationId xmlns:a16="http://schemas.microsoft.com/office/drawing/2014/main" id="{A7485867-922A-8342-854A-CB93685056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139443"/>
              </p:ext>
            </p:extLst>
          </p:nvPr>
        </p:nvGraphicFramePr>
        <p:xfrm>
          <a:off x="4443184" y="804926"/>
          <a:ext cx="7455549" cy="80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17927880"/>
      </p:ext>
    </p:extLst>
  </p:cSld>
  <p:clrMapOvr>
    <a:masterClrMapping/>
  </p:clrMapOvr>
</p:sld>
</file>

<file path=ppt/theme/theme1.xml><?xml version="1.0" encoding="utf-8"?>
<a:theme xmlns:a="http://schemas.openxmlformats.org/drawingml/2006/main" name="果物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果物" id="{62128862-FE1E-A444-8F27-394B4C91A590}" vid="{38041F82-33A5-2F4D-9617-B1FE57188ED8}"/>
    </a:ext>
  </a:extLst>
</a:theme>
</file>

<file path=ppt/theme/theme2.xml><?xml version="1.0" encoding="utf-8"?>
<a:theme xmlns:a="http://schemas.openxmlformats.org/drawingml/2006/main" name="配当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1862</Words>
  <Application>Microsoft Office PowerPoint</Application>
  <PresentationFormat>ワイド画面</PresentationFormat>
  <Paragraphs>596</Paragraphs>
  <Slides>51</Slides>
  <Notes>38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51</vt:i4>
      </vt:variant>
    </vt:vector>
  </HeadingPairs>
  <TitlesOfParts>
    <vt:vector size="62" baseType="lpstr">
      <vt:lpstr>Chivo Light</vt:lpstr>
      <vt:lpstr>メイリオ</vt:lpstr>
      <vt:lpstr>游ゴシック</vt:lpstr>
      <vt:lpstr>游ゴシック</vt:lpstr>
      <vt:lpstr>游ゴシック Light</vt:lpstr>
      <vt:lpstr>Arial</vt:lpstr>
      <vt:lpstr>Gill Sans MT</vt:lpstr>
      <vt:lpstr>Wingdings</vt:lpstr>
      <vt:lpstr>Wingdings 2</vt:lpstr>
      <vt:lpstr>果物</vt:lpstr>
      <vt:lpstr>配当</vt:lpstr>
      <vt:lpstr>シズル・ワードによる予期が商品評価に与える影響</vt:lpstr>
      <vt:lpstr>目次</vt:lpstr>
      <vt:lpstr>研究概要</vt:lpstr>
      <vt:lpstr>現状分析</vt:lpstr>
      <vt:lpstr>現状分析</vt:lpstr>
      <vt:lpstr>現状分析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先行研究</vt:lpstr>
      <vt:lpstr>問題意識 </vt:lpstr>
      <vt:lpstr>研究目的・研究意義</vt:lpstr>
      <vt:lpstr>仮説導出</vt:lpstr>
      <vt:lpstr>仮説導出</vt:lpstr>
      <vt:lpstr>仮説導出</vt:lpstr>
      <vt:lpstr>仮説導出</vt:lpstr>
      <vt:lpstr>仮説導出</vt:lpstr>
      <vt:lpstr>仮説導出</vt:lpstr>
      <vt:lpstr>仮説導出</vt:lpstr>
      <vt:lpstr>仮説導出</vt:lpstr>
      <vt:lpstr>仮説導出</vt:lpstr>
      <vt:lpstr>仮説導出</vt:lpstr>
      <vt:lpstr>仮説</vt:lpstr>
      <vt:lpstr>仮説</vt:lpstr>
      <vt:lpstr>仮説</vt:lpstr>
      <vt:lpstr>仮説</vt:lpstr>
      <vt:lpstr>仮説</vt:lpstr>
      <vt:lpstr>仮説</vt:lpstr>
      <vt:lpstr>仮説検証</vt:lpstr>
      <vt:lpstr>仮説検証</vt:lpstr>
      <vt:lpstr>仮説検証</vt:lpstr>
      <vt:lpstr>仮説検証</vt:lpstr>
      <vt:lpstr>仮説検証</vt:lpstr>
      <vt:lpstr>仮説検証</vt:lpstr>
      <vt:lpstr>仮説検証</vt:lpstr>
      <vt:lpstr>仮説検証</vt:lpstr>
      <vt:lpstr>仮説検証</vt:lpstr>
      <vt:lpstr>考察</vt:lpstr>
      <vt:lpstr>インプリケーション</vt:lpstr>
      <vt:lpstr>本研究の限界と今後の課題</vt:lpstr>
      <vt:lpstr>参考文献</vt:lpstr>
      <vt:lpstr>参考文献</vt:lpstr>
      <vt:lpstr>参考文献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進捗状況の報告（２）</dc:title>
  <dc:creator>美紀 谷道</dc:creator>
  <cp:lastModifiedBy>YUI INOUE</cp:lastModifiedBy>
  <cp:revision>284</cp:revision>
  <cp:lastPrinted>2018-12-02T14:49:42Z</cp:lastPrinted>
  <dcterms:modified xsi:type="dcterms:W3CDTF">2018-12-12T07:45:21Z</dcterms:modified>
</cp:coreProperties>
</file>